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42"/>
  </p:notesMasterIdLst>
  <p:sldIdLst>
    <p:sldId id="345" r:id="rId2"/>
    <p:sldId id="348" r:id="rId3"/>
    <p:sldId id="257" r:id="rId4"/>
    <p:sldId id="278" r:id="rId5"/>
    <p:sldId id="258" r:id="rId6"/>
    <p:sldId id="259" r:id="rId7"/>
    <p:sldId id="260" r:id="rId8"/>
    <p:sldId id="264" r:id="rId9"/>
    <p:sldId id="262" r:id="rId10"/>
    <p:sldId id="349" r:id="rId11"/>
    <p:sldId id="321" r:id="rId12"/>
    <p:sldId id="322" r:id="rId13"/>
    <p:sldId id="350" r:id="rId14"/>
    <p:sldId id="351" r:id="rId15"/>
    <p:sldId id="352" r:id="rId16"/>
    <p:sldId id="353" r:id="rId17"/>
    <p:sldId id="327" r:id="rId18"/>
    <p:sldId id="354" r:id="rId19"/>
    <p:sldId id="355" r:id="rId20"/>
    <p:sldId id="356" r:id="rId21"/>
    <p:sldId id="318" r:id="rId22"/>
    <p:sldId id="328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01" r:id="rId33"/>
    <p:sldId id="338" r:id="rId34"/>
    <p:sldId id="366" r:id="rId35"/>
    <p:sldId id="334" r:id="rId36"/>
    <p:sldId id="335" r:id="rId37"/>
    <p:sldId id="336" r:id="rId38"/>
    <p:sldId id="337" r:id="rId39"/>
    <p:sldId id="324" r:id="rId40"/>
    <p:sldId id="304" r:id="rId41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22" autoAdjust="0"/>
    <p:restoredTop sz="86759" autoAdjust="0"/>
  </p:normalViewPr>
  <p:slideViewPr>
    <p:cSldViewPr snapToGrid="0">
      <p:cViewPr varScale="1">
        <p:scale>
          <a:sx n="55" d="100"/>
          <a:sy n="55" d="100"/>
        </p:scale>
        <p:origin x="4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58D38-C45F-4A4A-841A-B479C7D87C7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3293006-75B3-4D2C-85EC-0F0D056D24FD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2E609AAC-9C52-47EF-B3C7-7FFDA777DDC5}" type="parTrans" cxnId="{3F481C2D-D53A-4CF8-907E-3BA8E79A63B1}">
      <dgm:prSet/>
      <dgm:spPr/>
      <dgm:t>
        <a:bodyPr/>
        <a:lstStyle/>
        <a:p>
          <a:endParaRPr lang="en-US"/>
        </a:p>
      </dgm:t>
    </dgm:pt>
    <dgm:pt modelId="{B02E031F-4F16-41DE-960C-2F8813D0E35D}" type="sibTrans" cxnId="{3F481C2D-D53A-4CF8-907E-3BA8E79A63B1}">
      <dgm:prSet/>
      <dgm:spPr/>
      <dgm:t>
        <a:bodyPr/>
        <a:lstStyle/>
        <a:p>
          <a:endParaRPr lang="en-US"/>
        </a:p>
      </dgm:t>
    </dgm:pt>
    <dgm:pt modelId="{6B007538-52D5-418C-8D05-80799402F498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E9A173F6-0198-4068-BE5F-6BD81944821C}" type="parTrans" cxnId="{FAB75438-C5FA-46DD-8FC7-99374F907477}">
      <dgm:prSet/>
      <dgm:spPr/>
      <dgm:t>
        <a:bodyPr/>
        <a:lstStyle/>
        <a:p>
          <a:endParaRPr lang="en-US"/>
        </a:p>
      </dgm:t>
    </dgm:pt>
    <dgm:pt modelId="{09302C40-844E-4B40-AD83-13CE3043FC40}" type="sibTrans" cxnId="{FAB75438-C5FA-46DD-8FC7-99374F907477}">
      <dgm:prSet/>
      <dgm:spPr/>
      <dgm:t>
        <a:bodyPr/>
        <a:lstStyle/>
        <a:p>
          <a:endParaRPr lang="en-US"/>
        </a:p>
      </dgm:t>
    </dgm:pt>
    <dgm:pt modelId="{923C36C0-1701-4F29-9DD0-1A633500E77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CC94876C-6F3A-4C9C-92DB-1123DEF0EB68}" type="parTrans" cxnId="{9DCB5305-096F-44CD-8701-F154A6E6E447}">
      <dgm:prSet/>
      <dgm:spPr/>
      <dgm:t>
        <a:bodyPr/>
        <a:lstStyle/>
        <a:p>
          <a:endParaRPr lang="en-US"/>
        </a:p>
      </dgm:t>
    </dgm:pt>
    <dgm:pt modelId="{D6974C41-8839-466D-A756-46EEDAA8DAAD}" type="sibTrans" cxnId="{9DCB5305-096F-44CD-8701-F154A6E6E447}">
      <dgm:prSet/>
      <dgm:spPr/>
      <dgm:t>
        <a:bodyPr/>
        <a:lstStyle/>
        <a:p>
          <a:endParaRPr lang="en-US"/>
        </a:p>
      </dgm:t>
    </dgm:pt>
    <dgm:pt modelId="{4970BA7D-6F24-4FA6-A021-D70E24FE185F}">
      <dgm:prSet custT="1"/>
      <dgm:spPr/>
      <dgm:t>
        <a:bodyPr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99A5E15A-DC54-4F12-8D92-570AC3ED9390}" type="parTrans" cxnId="{626F0263-8ECF-49E5-BEDC-3EF432814A77}">
      <dgm:prSet/>
      <dgm:spPr/>
      <dgm:t>
        <a:bodyPr/>
        <a:lstStyle/>
        <a:p>
          <a:endParaRPr lang="en-US"/>
        </a:p>
      </dgm:t>
    </dgm:pt>
    <dgm:pt modelId="{B9E075E7-2DCE-48F5-9D58-F9D7B4081A9D}" type="sibTrans" cxnId="{626F0263-8ECF-49E5-BEDC-3EF432814A77}">
      <dgm:prSet/>
      <dgm:spPr/>
      <dgm:t>
        <a:bodyPr/>
        <a:lstStyle/>
        <a:p>
          <a:endParaRPr lang="en-US"/>
        </a:p>
      </dgm:t>
    </dgm:pt>
    <dgm:pt modelId="{AA62C766-155C-4169-8156-82D191C3044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533FD8FF-ABBD-41DF-A009-EEC56F7AB3E3}" type="parTrans" cxnId="{670FAAE6-1195-4605-BD1A-95C0B04F978B}">
      <dgm:prSet/>
      <dgm:spPr/>
      <dgm:t>
        <a:bodyPr/>
        <a:lstStyle/>
        <a:p>
          <a:endParaRPr lang="en-US"/>
        </a:p>
      </dgm:t>
    </dgm:pt>
    <dgm:pt modelId="{AE9448D4-F696-4CAB-8DF0-C9C5DA9B35D7}" type="sibTrans" cxnId="{670FAAE6-1195-4605-BD1A-95C0B04F978B}">
      <dgm:prSet/>
      <dgm:spPr/>
      <dgm:t>
        <a:bodyPr/>
        <a:lstStyle/>
        <a:p>
          <a:endParaRPr lang="en-US"/>
        </a:p>
      </dgm:t>
    </dgm:pt>
    <dgm:pt modelId="{E130C304-6F76-4C65-92AF-D2BAB8DB21E6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Alexandria" panose="020B0604020202020204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Alexandria" panose="020B0604020202020204"/>
          </a:endParaRPr>
        </a:p>
      </dgm:t>
    </dgm:pt>
    <dgm:pt modelId="{1B2DFE2E-0DE2-4815-80B6-51EA23012FFA}" type="sibTrans" cxnId="{F52D2C99-1A23-482B-AA2A-B1D5DA1FE30A}">
      <dgm:prSet/>
      <dgm:spPr/>
      <dgm:t>
        <a:bodyPr/>
        <a:lstStyle/>
        <a:p>
          <a:endParaRPr lang="en-US"/>
        </a:p>
      </dgm:t>
    </dgm:pt>
    <dgm:pt modelId="{2DA39992-82C6-4CF2-BC53-8445CB4F60FE}" type="parTrans" cxnId="{F52D2C99-1A23-482B-AA2A-B1D5DA1FE30A}">
      <dgm:prSet/>
      <dgm:spPr/>
      <dgm:t>
        <a:bodyPr/>
        <a:lstStyle/>
        <a:p>
          <a:endParaRPr lang="en-US"/>
        </a:p>
      </dgm:t>
    </dgm:pt>
    <dgm:pt modelId="{4B65740B-D2C7-4C58-9052-DD748A40F03E}" type="pres">
      <dgm:prSet presAssocID="{E8C58D38-C45F-4A4A-841A-B479C7D87C7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949565-556F-47B1-AC32-A7AF37199D73}" type="pres">
      <dgm:prSet presAssocID="{E130C304-6F76-4C65-92AF-D2BAB8DB21E6}" presName="compNode" presStyleCnt="0"/>
      <dgm:spPr/>
    </dgm:pt>
    <dgm:pt modelId="{DE082CE4-4E7B-4448-AF16-5777EC57C973}" type="pres">
      <dgm:prSet presAssocID="{E130C304-6F76-4C65-92AF-D2BAB8DB21E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B7B5B047-3420-42CD-82B2-1CA4D61659D0}" type="pres">
      <dgm:prSet presAssocID="{E130C304-6F76-4C65-92AF-D2BAB8DB21E6}" presName="iconSpace" presStyleCnt="0"/>
      <dgm:spPr/>
    </dgm:pt>
    <dgm:pt modelId="{DD6D2220-EC3F-40C8-A803-C4C4E2CDE184}" type="pres">
      <dgm:prSet presAssocID="{E130C304-6F76-4C65-92AF-D2BAB8DB21E6}" presName="parTx" presStyleLbl="revTx" presStyleIdx="0" presStyleCnt="6" custLinFactNeighborY="35130">
        <dgm:presLayoutVars>
          <dgm:chMax val="0"/>
          <dgm:chPref val="0"/>
        </dgm:presLayoutVars>
      </dgm:prSet>
      <dgm:spPr>
        <a:xfrm>
          <a:off x="3910" y="2023314"/>
          <a:ext cx="2868750" cy="430312"/>
        </a:xfrm>
        <a:prstGeom prst="rect">
          <a:avLst/>
        </a:prstGeom>
      </dgm:spPr>
      <dgm:t>
        <a:bodyPr/>
        <a:lstStyle/>
        <a:p>
          <a:endParaRPr lang="es-ES"/>
        </a:p>
      </dgm:t>
    </dgm:pt>
    <dgm:pt modelId="{2AF57A83-A416-4581-81D0-FBEA4D9616CF}" type="pres">
      <dgm:prSet presAssocID="{E130C304-6F76-4C65-92AF-D2BAB8DB21E6}" presName="txSpace" presStyleCnt="0"/>
      <dgm:spPr/>
    </dgm:pt>
    <dgm:pt modelId="{B170FC58-453E-4065-9EDE-5277C16575A6}" type="pres">
      <dgm:prSet presAssocID="{E130C304-6F76-4C65-92AF-D2BAB8DB21E6}" presName="desTx" presStyleLbl="revTx" presStyleIdx="1" presStyleCnt="6" custLinFactNeighborY="69180">
        <dgm:presLayoutVars/>
      </dgm:prSet>
      <dgm:spPr/>
      <dgm:t>
        <a:bodyPr/>
        <a:lstStyle/>
        <a:p>
          <a:endParaRPr lang="es-ES"/>
        </a:p>
      </dgm:t>
    </dgm:pt>
    <dgm:pt modelId="{869FA1A2-6329-449A-9179-1F4501F2AC8F}" type="pres">
      <dgm:prSet presAssocID="{1B2DFE2E-0DE2-4815-80B6-51EA23012FFA}" presName="sibTrans" presStyleCnt="0"/>
      <dgm:spPr/>
    </dgm:pt>
    <dgm:pt modelId="{4E58D75E-6678-4C5E-9472-8B1B0B9C165E}" type="pres">
      <dgm:prSet presAssocID="{6B007538-52D5-418C-8D05-80799402F498}" presName="compNode" presStyleCnt="0"/>
      <dgm:spPr/>
    </dgm:pt>
    <dgm:pt modelId="{47466DC0-CD97-454C-BA38-E1E304716C20}" type="pres">
      <dgm:prSet presAssocID="{6B007538-52D5-418C-8D05-80799402F498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9B87F61-4FB3-4416-A662-07B15711F24F}" type="pres">
      <dgm:prSet presAssocID="{6B007538-52D5-418C-8D05-80799402F498}" presName="iconSpace" presStyleCnt="0"/>
      <dgm:spPr/>
    </dgm:pt>
    <dgm:pt modelId="{C366F6C5-F5C5-4513-ADA7-61C45B3A500A}" type="pres">
      <dgm:prSet presAssocID="{6B007538-52D5-418C-8D05-80799402F498}" presName="parTx" presStyleLbl="revTx" presStyleIdx="2" presStyleCnt="6" custLinFactNeighborY="35130">
        <dgm:presLayoutVars>
          <dgm:chMax val="0"/>
          <dgm:chPref val="0"/>
        </dgm:presLayoutVars>
      </dgm:prSet>
      <dgm:spPr>
        <a:xfrm>
          <a:off x="3374691" y="2023314"/>
          <a:ext cx="2868750" cy="430312"/>
        </a:xfrm>
        <a:prstGeom prst="rect">
          <a:avLst/>
        </a:prstGeom>
      </dgm:spPr>
      <dgm:t>
        <a:bodyPr/>
        <a:lstStyle/>
        <a:p>
          <a:endParaRPr lang="es-ES"/>
        </a:p>
      </dgm:t>
    </dgm:pt>
    <dgm:pt modelId="{545C534C-10BC-4644-87DD-25FF353B7DB6}" type="pres">
      <dgm:prSet presAssocID="{6B007538-52D5-418C-8D05-80799402F498}" presName="txSpace" presStyleCnt="0"/>
      <dgm:spPr/>
    </dgm:pt>
    <dgm:pt modelId="{80B51988-0F38-46D1-A4B5-897043E9F52C}" type="pres">
      <dgm:prSet presAssocID="{6B007538-52D5-418C-8D05-80799402F498}" presName="desTx" presStyleLbl="revTx" presStyleIdx="3" presStyleCnt="6" custLinFactNeighborY="69180">
        <dgm:presLayoutVars/>
      </dgm:prSet>
      <dgm:spPr/>
      <dgm:t>
        <a:bodyPr/>
        <a:lstStyle/>
        <a:p>
          <a:endParaRPr lang="es-ES"/>
        </a:p>
      </dgm:t>
    </dgm:pt>
    <dgm:pt modelId="{78D3699F-55BF-4DCE-BA7B-148A92ECCC59}" type="pres">
      <dgm:prSet presAssocID="{09302C40-844E-4B40-AD83-13CE3043FC40}" presName="sibTrans" presStyleCnt="0"/>
      <dgm:spPr/>
    </dgm:pt>
    <dgm:pt modelId="{CD22DD6A-8FBB-446A-8FAC-95D43EF4D35E}" type="pres">
      <dgm:prSet presAssocID="{4970BA7D-6F24-4FA6-A021-D70E24FE185F}" presName="compNode" presStyleCnt="0"/>
      <dgm:spPr/>
    </dgm:pt>
    <dgm:pt modelId="{1593BE46-3469-4F06-B817-3D3B361534FD}" type="pres">
      <dgm:prSet presAssocID="{4970BA7D-6F24-4FA6-A021-D70E24FE185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Música"/>
        </a:ext>
      </dgm:extLst>
    </dgm:pt>
    <dgm:pt modelId="{0A450C5E-9EB8-4E6B-AC7F-9B03D7CB9B2D}" type="pres">
      <dgm:prSet presAssocID="{4970BA7D-6F24-4FA6-A021-D70E24FE185F}" presName="iconSpace" presStyleCnt="0"/>
      <dgm:spPr/>
    </dgm:pt>
    <dgm:pt modelId="{89D784C7-B4A0-4163-8EC3-7D687066D9B9}" type="pres">
      <dgm:prSet presAssocID="{4970BA7D-6F24-4FA6-A021-D70E24FE185F}" presName="parTx" presStyleLbl="revTx" presStyleIdx="4" presStyleCnt="6" custLinFactNeighborY="3513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9BC5634-4EEB-4BB3-9B84-1EED7DC5D1E0}" type="pres">
      <dgm:prSet presAssocID="{4970BA7D-6F24-4FA6-A021-D70E24FE185F}" presName="txSpace" presStyleCnt="0"/>
      <dgm:spPr/>
    </dgm:pt>
    <dgm:pt modelId="{E540E07B-0BA2-445E-80F3-CA6E4C040357}" type="pres">
      <dgm:prSet presAssocID="{4970BA7D-6F24-4FA6-A021-D70E24FE185F}" presName="desTx" presStyleLbl="revTx" presStyleIdx="5" presStyleCnt="6" custLinFactNeighborY="69180">
        <dgm:presLayoutVars/>
      </dgm:prSet>
      <dgm:spPr/>
      <dgm:t>
        <a:bodyPr/>
        <a:lstStyle/>
        <a:p>
          <a:endParaRPr lang="es-ES"/>
        </a:p>
      </dgm:t>
    </dgm:pt>
  </dgm:ptLst>
  <dgm:cxnLst>
    <dgm:cxn modelId="{626F0263-8ECF-49E5-BEDC-3EF432814A77}" srcId="{E8C58D38-C45F-4A4A-841A-B479C7D87C74}" destId="{4970BA7D-6F24-4FA6-A021-D70E24FE185F}" srcOrd="2" destOrd="0" parTransId="{99A5E15A-DC54-4F12-8D92-570AC3ED9390}" sibTransId="{B9E075E7-2DCE-48F5-9D58-F9D7B4081A9D}"/>
    <dgm:cxn modelId="{EE17B729-218D-4255-8C33-9D007656C46F}" type="presOf" srcId="{6B007538-52D5-418C-8D05-80799402F498}" destId="{C366F6C5-F5C5-4513-ADA7-61C45B3A500A}" srcOrd="0" destOrd="0" presId="urn:microsoft.com/office/officeart/2018/5/layout/CenteredIconLabelDescriptionList"/>
    <dgm:cxn modelId="{DD20EA65-5968-4BE1-9C2F-B18434F8303D}" type="presOf" srcId="{AA62C766-155C-4169-8156-82D191C30444}" destId="{E540E07B-0BA2-445E-80F3-CA6E4C040357}" srcOrd="0" destOrd="0" presId="urn:microsoft.com/office/officeart/2018/5/layout/CenteredIconLabelDescriptionList"/>
    <dgm:cxn modelId="{F52D2C99-1A23-482B-AA2A-B1D5DA1FE30A}" srcId="{E8C58D38-C45F-4A4A-841A-B479C7D87C74}" destId="{E130C304-6F76-4C65-92AF-D2BAB8DB21E6}" srcOrd="0" destOrd="0" parTransId="{2DA39992-82C6-4CF2-BC53-8445CB4F60FE}" sibTransId="{1B2DFE2E-0DE2-4815-80B6-51EA23012FFA}"/>
    <dgm:cxn modelId="{0E598EA1-E4D4-4007-B4AD-7D018A9E0F6C}" type="presOf" srcId="{53293006-75B3-4D2C-85EC-0F0D056D24FD}" destId="{B170FC58-453E-4065-9EDE-5277C16575A6}" srcOrd="0" destOrd="0" presId="urn:microsoft.com/office/officeart/2018/5/layout/CenteredIconLabelDescriptionList"/>
    <dgm:cxn modelId="{8526C71F-420E-41EF-9DE0-92FDB2026FD3}" type="presOf" srcId="{923C36C0-1701-4F29-9DD0-1A633500E774}" destId="{80B51988-0F38-46D1-A4B5-897043E9F52C}" srcOrd="0" destOrd="0" presId="urn:microsoft.com/office/officeart/2018/5/layout/CenteredIconLabelDescriptionList"/>
    <dgm:cxn modelId="{3F481C2D-D53A-4CF8-907E-3BA8E79A63B1}" srcId="{E130C304-6F76-4C65-92AF-D2BAB8DB21E6}" destId="{53293006-75B3-4D2C-85EC-0F0D056D24FD}" srcOrd="0" destOrd="0" parTransId="{2E609AAC-9C52-47EF-B3C7-7FFDA777DDC5}" sibTransId="{B02E031F-4F16-41DE-960C-2F8813D0E35D}"/>
    <dgm:cxn modelId="{EDB5451D-E4EF-435C-B9EF-B5DFBD41999C}" type="presOf" srcId="{E130C304-6F76-4C65-92AF-D2BAB8DB21E6}" destId="{DD6D2220-EC3F-40C8-A803-C4C4E2CDE184}" srcOrd="0" destOrd="0" presId="urn:microsoft.com/office/officeart/2018/5/layout/CenteredIconLabelDescriptionList"/>
    <dgm:cxn modelId="{670FAAE6-1195-4605-BD1A-95C0B04F978B}" srcId="{4970BA7D-6F24-4FA6-A021-D70E24FE185F}" destId="{AA62C766-155C-4169-8156-82D191C30444}" srcOrd="0" destOrd="0" parTransId="{533FD8FF-ABBD-41DF-A009-EEC56F7AB3E3}" sibTransId="{AE9448D4-F696-4CAB-8DF0-C9C5DA9B35D7}"/>
    <dgm:cxn modelId="{B5631414-D9D1-4D91-BAE2-CA976F1D95D2}" type="presOf" srcId="{E8C58D38-C45F-4A4A-841A-B479C7D87C74}" destId="{4B65740B-D2C7-4C58-9052-DD748A40F03E}" srcOrd="0" destOrd="0" presId="urn:microsoft.com/office/officeart/2018/5/layout/CenteredIconLabelDescriptionList"/>
    <dgm:cxn modelId="{9DCB5305-096F-44CD-8701-F154A6E6E447}" srcId="{6B007538-52D5-418C-8D05-80799402F498}" destId="{923C36C0-1701-4F29-9DD0-1A633500E774}" srcOrd="0" destOrd="0" parTransId="{CC94876C-6F3A-4C9C-92DB-1123DEF0EB68}" sibTransId="{D6974C41-8839-466D-A756-46EEDAA8DAAD}"/>
    <dgm:cxn modelId="{FAB75438-C5FA-46DD-8FC7-99374F907477}" srcId="{E8C58D38-C45F-4A4A-841A-B479C7D87C74}" destId="{6B007538-52D5-418C-8D05-80799402F498}" srcOrd="1" destOrd="0" parTransId="{E9A173F6-0198-4068-BE5F-6BD81944821C}" sibTransId="{09302C40-844E-4B40-AD83-13CE3043FC40}"/>
    <dgm:cxn modelId="{40439E56-9572-4223-8C69-6788E3E5284E}" type="presOf" srcId="{4970BA7D-6F24-4FA6-A021-D70E24FE185F}" destId="{89D784C7-B4A0-4163-8EC3-7D687066D9B9}" srcOrd="0" destOrd="0" presId="urn:microsoft.com/office/officeart/2018/5/layout/CenteredIconLabelDescriptionList"/>
    <dgm:cxn modelId="{D315F36E-DEBF-486E-8140-784378637B91}" type="presParOf" srcId="{4B65740B-D2C7-4C58-9052-DD748A40F03E}" destId="{ED949565-556F-47B1-AC32-A7AF37199D73}" srcOrd="0" destOrd="0" presId="urn:microsoft.com/office/officeart/2018/5/layout/CenteredIconLabelDescriptionList"/>
    <dgm:cxn modelId="{5DD8DE44-8AAB-4819-BF2A-5DC14239BA3A}" type="presParOf" srcId="{ED949565-556F-47B1-AC32-A7AF37199D73}" destId="{DE082CE4-4E7B-4448-AF16-5777EC57C973}" srcOrd="0" destOrd="0" presId="urn:microsoft.com/office/officeart/2018/5/layout/CenteredIconLabelDescriptionList"/>
    <dgm:cxn modelId="{47BABDE5-0AA0-49B4-8948-5CF5B59B34F1}" type="presParOf" srcId="{ED949565-556F-47B1-AC32-A7AF37199D73}" destId="{B7B5B047-3420-42CD-82B2-1CA4D61659D0}" srcOrd="1" destOrd="0" presId="urn:microsoft.com/office/officeart/2018/5/layout/CenteredIconLabelDescriptionList"/>
    <dgm:cxn modelId="{E87B8774-3A3E-4F36-BC94-26706C85D6FA}" type="presParOf" srcId="{ED949565-556F-47B1-AC32-A7AF37199D73}" destId="{DD6D2220-EC3F-40C8-A803-C4C4E2CDE184}" srcOrd="2" destOrd="0" presId="urn:microsoft.com/office/officeart/2018/5/layout/CenteredIconLabelDescriptionList"/>
    <dgm:cxn modelId="{A7B4D6C4-55BD-4D15-97B8-BEF12D5165E5}" type="presParOf" srcId="{ED949565-556F-47B1-AC32-A7AF37199D73}" destId="{2AF57A83-A416-4581-81D0-FBEA4D9616CF}" srcOrd="3" destOrd="0" presId="urn:microsoft.com/office/officeart/2018/5/layout/CenteredIconLabelDescriptionList"/>
    <dgm:cxn modelId="{C562A817-7EC9-44F3-BF45-6E0EB21C668C}" type="presParOf" srcId="{ED949565-556F-47B1-AC32-A7AF37199D73}" destId="{B170FC58-453E-4065-9EDE-5277C16575A6}" srcOrd="4" destOrd="0" presId="urn:microsoft.com/office/officeart/2018/5/layout/CenteredIconLabelDescriptionList"/>
    <dgm:cxn modelId="{D1EC9B02-AD09-4FF8-B4CF-0328CD377047}" type="presParOf" srcId="{4B65740B-D2C7-4C58-9052-DD748A40F03E}" destId="{869FA1A2-6329-449A-9179-1F4501F2AC8F}" srcOrd="1" destOrd="0" presId="urn:microsoft.com/office/officeart/2018/5/layout/CenteredIconLabelDescriptionList"/>
    <dgm:cxn modelId="{F7959B42-E3B5-44F5-85C4-9E1B60B3BC98}" type="presParOf" srcId="{4B65740B-D2C7-4C58-9052-DD748A40F03E}" destId="{4E58D75E-6678-4C5E-9472-8B1B0B9C165E}" srcOrd="2" destOrd="0" presId="urn:microsoft.com/office/officeart/2018/5/layout/CenteredIconLabelDescriptionList"/>
    <dgm:cxn modelId="{A6DD4A80-7487-44B8-A2A4-2F6217FDE3FE}" type="presParOf" srcId="{4E58D75E-6678-4C5E-9472-8B1B0B9C165E}" destId="{47466DC0-CD97-454C-BA38-E1E304716C20}" srcOrd="0" destOrd="0" presId="urn:microsoft.com/office/officeart/2018/5/layout/CenteredIconLabelDescriptionList"/>
    <dgm:cxn modelId="{4424D2A0-D070-4505-AB6C-B7E59920C6A2}" type="presParOf" srcId="{4E58D75E-6678-4C5E-9472-8B1B0B9C165E}" destId="{C9B87F61-4FB3-4416-A662-07B15711F24F}" srcOrd="1" destOrd="0" presId="urn:microsoft.com/office/officeart/2018/5/layout/CenteredIconLabelDescriptionList"/>
    <dgm:cxn modelId="{62067AA3-2E5B-4D9B-8971-5A676159611A}" type="presParOf" srcId="{4E58D75E-6678-4C5E-9472-8B1B0B9C165E}" destId="{C366F6C5-F5C5-4513-ADA7-61C45B3A500A}" srcOrd="2" destOrd="0" presId="urn:microsoft.com/office/officeart/2018/5/layout/CenteredIconLabelDescriptionList"/>
    <dgm:cxn modelId="{BD4480CD-3624-4F30-9FFA-15D3C05CC62E}" type="presParOf" srcId="{4E58D75E-6678-4C5E-9472-8B1B0B9C165E}" destId="{545C534C-10BC-4644-87DD-25FF353B7DB6}" srcOrd="3" destOrd="0" presId="urn:microsoft.com/office/officeart/2018/5/layout/CenteredIconLabelDescriptionList"/>
    <dgm:cxn modelId="{07F8B480-852A-48C3-85D7-0F60C3BC5ABB}" type="presParOf" srcId="{4E58D75E-6678-4C5E-9472-8B1B0B9C165E}" destId="{80B51988-0F38-46D1-A4B5-897043E9F52C}" srcOrd="4" destOrd="0" presId="urn:microsoft.com/office/officeart/2018/5/layout/CenteredIconLabelDescriptionList"/>
    <dgm:cxn modelId="{20D50C5E-6D33-463C-86B6-F98C53AF4747}" type="presParOf" srcId="{4B65740B-D2C7-4C58-9052-DD748A40F03E}" destId="{78D3699F-55BF-4DCE-BA7B-148A92ECCC59}" srcOrd="3" destOrd="0" presId="urn:microsoft.com/office/officeart/2018/5/layout/CenteredIconLabelDescriptionList"/>
    <dgm:cxn modelId="{E01CAF18-49F1-4228-BF2C-FF06CE47A5C9}" type="presParOf" srcId="{4B65740B-D2C7-4C58-9052-DD748A40F03E}" destId="{CD22DD6A-8FBB-446A-8FAC-95D43EF4D35E}" srcOrd="4" destOrd="0" presId="urn:microsoft.com/office/officeart/2018/5/layout/CenteredIconLabelDescriptionList"/>
    <dgm:cxn modelId="{297B710B-B79B-49D2-8F44-B7010129DED4}" type="presParOf" srcId="{CD22DD6A-8FBB-446A-8FAC-95D43EF4D35E}" destId="{1593BE46-3469-4F06-B817-3D3B361534FD}" srcOrd="0" destOrd="0" presId="urn:microsoft.com/office/officeart/2018/5/layout/CenteredIconLabelDescriptionList"/>
    <dgm:cxn modelId="{32CAE57F-39B5-4464-80D9-4DD3C3876127}" type="presParOf" srcId="{CD22DD6A-8FBB-446A-8FAC-95D43EF4D35E}" destId="{0A450C5E-9EB8-4E6B-AC7F-9B03D7CB9B2D}" srcOrd="1" destOrd="0" presId="urn:microsoft.com/office/officeart/2018/5/layout/CenteredIconLabelDescriptionList"/>
    <dgm:cxn modelId="{805C18B0-7E97-4859-AA56-8C5295A36D1B}" type="presParOf" srcId="{CD22DD6A-8FBB-446A-8FAC-95D43EF4D35E}" destId="{89D784C7-B4A0-4163-8EC3-7D687066D9B9}" srcOrd="2" destOrd="0" presId="urn:microsoft.com/office/officeart/2018/5/layout/CenteredIconLabelDescriptionList"/>
    <dgm:cxn modelId="{7F2458C5-88A8-4428-A8D6-62C366D4AF2E}" type="presParOf" srcId="{CD22DD6A-8FBB-446A-8FAC-95D43EF4D35E}" destId="{69BC5634-4EEB-4BB3-9B84-1EED7DC5D1E0}" srcOrd="3" destOrd="0" presId="urn:microsoft.com/office/officeart/2018/5/layout/CenteredIconLabelDescriptionList"/>
    <dgm:cxn modelId="{23EB5B88-E511-410E-8A8C-583B26209B7D}" type="presParOf" srcId="{CD22DD6A-8FBB-446A-8FAC-95D43EF4D35E}" destId="{E540E07B-0BA2-445E-80F3-CA6E4C04035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82CE4-4E7B-4448-AF16-5777EC57C973}">
      <dsp:nvSpPr>
        <dsp:cNvPr id="0" name=""/>
        <dsp:cNvSpPr/>
      </dsp:nvSpPr>
      <dsp:spPr>
        <a:xfrm>
          <a:off x="1089169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D2220-EC3F-40C8-A803-C4C4E2CDE184}">
      <dsp:nvSpPr>
        <dsp:cNvPr id="0" name=""/>
        <dsp:cNvSpPr/>
      </dsp:nvSpPr>
      <dsp:spPr>
        <a:xfrm>
          <a:off x="4634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Alexandria" panose="020B0604020202020204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Alexandria" panose="020B0604020202020204"/>
          </a:endParaRPr>
        </a:p>
      </dsp:txBody>
      <dsp:txXfrm>
        <a:off x="4634" y="2692211"/>
        <a:ext cx="3337031" cy="500554"/>
      </dsp:txXfrm>
    </dsp:sp>
    <dsp:sp modelId="{B170FC58-453E-4065-9EDE-5277C16575A6}">
      <dsp:nvSpPr>
        <dsp:cNvPr id="0" name=""/>
        <dsp:cNvSpPr/>
      </dsp:nvSpPr>
      <dsp:spPr>
        <a:xfrm>
          <a:off x="4634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4634" y="3324458"/>
        <a:ext cx="3337031" cy="381301"/>
      </dsp:txXfrm>
    </dsp:sp>
    <dsp:sp modelId="{47466DC0-CD97-454C-BA38-E1E304716C20}">
      <dsp:nvSpPr>
        <dsp:cNvPr id="0" name=""/>
        <dsp:cNvSpPr/>
      </dsp:nvSpPr>
      <dsp:spPr>
        <a:xfrm>
          <a:off x="5010181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6F6C5-F5C5-4513-ADA7-61C45B3A500A}">
      <dsp:nvSpPr>
        <dsp:cNvPr id="0" name=""/>
        <dsp:cNvSpPr/>
      </dsp:nvSpPr>
      <dsp:spPr>
        <a:xfrm>
          <a:off x="3925645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925645" y="2692211"/>
        <a:ext cx="3337031" cy="500554"/>
      </dsp:txXfrm>
    </dsp:sp>
    <dsp:sp modelId="{80B51988-0F38-46D1-A4B5-897043E9F52C}">
      <dsp:nvSpPr>
        <dsp:cNvPr id="0" name=""/>
        <dsp:cNvSpPr/>
      </dsp:nvSpPr>
      <dsp:spPr>
        <a:xfrm>
          <a:off x="3925645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925645" y="3324458"/>
        <a:ext cx="3337031" cy="381301"/>
      </dsp:txXfrm>
    </dsp:sp>
    <dsp:sp modelId="{1593BE46-3469-4F06-B817-3D3B361534FD}">
      <dsp:nvSpPr>
        <dsp:cNvPr id="0" name=""/>
        <dsp:cNvSpPr/>
      </dsp:nvSpPr>
      <dsp:spPr>
        <a:xfrm>
          <a:off x="8931192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784C7-B4A0-4163-8EC3-7D687066D9B9}">
      <dsp:nvSpPr>
        <dsp:cNvPr id="0" name=""/>
        <dsp:cNvSpPr/>
      </dsp:nvSpPr>
      <dsp:spPr>
        <a:xfrm>
          <a:off x="7846657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7846657" y="2692211"/>
        <a:ext cx="3337031" cy="500554"/>
      </dsp:txXfrm>
    </dsp:sp>
    <dsp:sp modelId="{E540E07B-0BA2-445E-80F3-CA6E4C040357}">
      <dsp:nvSpPr>
        <dsp:cNvPr id="0" name=""/>
        <dsp:cNvSpPr/>
      </dsp:nvSpPr>
      <dsp:spPr>
        <a:xfrm>
          <a:off x="7846657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7846657" y="3324458"/>
        <a:ext cx="3337031" cy="381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AD785-DD9D-6446-9C20-615249BEB348}" type="datetimeFigureOut">
              <a:rPr lang="es-CR" smtClean="0"/>
              <a:t>7/5/2026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4DF44-75BD-704F-81A2-033F29F6440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7816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75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90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37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33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6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12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29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17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15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0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https://consultas2.oepm.es/</a:t>
            </a:r>
            <a:r>
              <a:rPr lang="es-CR" dirty="0" err="1"/>
              <a:t>clinmar</a:t>
            </a:r>
            <a:r>
              <a:rPr lang="es-CR" dirty="0"/>
              <a:t>/</a:t>
            </a:r>
            <a:r>
              <a:rPr lang="es-CR" dirty="0" err="1"/>
              <a:t>inicio.action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4DF44-75BD-704F-81A2-033F29F64408}" type="slidenum">
              <a:rPr lang="es-CR" smtClean="0"/>
              <a:t>32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94330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75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42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00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55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71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2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5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7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5">
            <a:extLst>
              <a:ext uri="{FF2B5EF4-FFF2-40B4-BE49-F238E27FC236}">
                <a16:creationId xmlns:a16="http://schemas.microsoft.com/office/drawing/2014/main" id="{4268A511-7070-5A14-8FE5-2DF473307EE7}"/>
              </a:ext>
            </a:extLst>
          </p:cNvPr>
          <p:cNvSpPr/>
          <p:nvPr/>
        </p:nvSpPr>
        <p:spPr>
          <a:xfrm>
            <a:off x="6986016" y="353568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2EFFBFF0-E745-C0F7-432A-C94A0915CCA9}"/>
              </a:ext>
            </a:extLst>
          </p:cNvPr>
          <p:cNvSpPr/>
          <p:nvPr/>
        </p:nvSpPr>
        <p:spPr>
          <a:xfrm>
            <a:off x="6986016" y="440469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2E43AF3-AB69-D262-FF17-FB5DB27F1E39}"/>
              </a:ext>
            </a:extLst>
          </p:cNvPr>
          <p:cNvSpPr/>
          <p:nvPr/>
        </p:nvSpPr>
        <p:spPr>
          <a:xfrm flipH="1">
            <a:off x="6946643" y="177582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E2AE6F43-5CEA-85B0-FF69-D01A1722DA24}"/>
              </a:ext>
            </a:extLst>
          </p:cNvPr>
          <p:cNvSpPr/>
          <p:nvPr/>
        </p:nvSpPr>
        <p:spPr>
          <a:xfrm flipH="1">
            <a:off x="8686480" y="265299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75BDCB2-1A9E-B5D6-6A3C-2C929BB41256}"/>
              </a:ext>
            </a:extLst>
          </p:cNvPr>
          <p:cNvGrpSpPr/>
          <p:nvPr/>
        </p:nvGrpSpPr>
        <p:grpSpPr>
          <a:xfrm>
            <a:off x="9502053" y="824131"/>
            <a:ext cx="995484" cy="1014087"/>
            <a:chOff x="6504851" y="1197691"/>
            <a:chExt cx="995484" cy="101408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D4B6BB14-2961-F3D2-D3A3-97F3AC49799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95E52CE-4328-E47F-8C41-91275221ECF6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Forma libre 24">
            <a:extLst>
              <a:ext uri="{FF2B5EF4-FFF2-40B4-BE49-F238E27FC236}">
                <a16:creationId xmlns:a16="http://schemas.microsoft.com/office/drawing/2014/main" id="{194710FC-5F68-0970-9750-BEFB16A500D0}"/>
              </a:ext>
            </a:extLst>
          </p:cNvPr>
          <p:cNvSpPr/>
          <p:nvPr/>
        </p:nvSpPr>
        <p:spPr>
          <a:xfrm>
            <a:off x="10459248" y="352822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ágrima 28">
            <a:extLst>
              <a:ext uri="{FF2B5EF4-FFF2-40B4-BE49-F238E27FC236}">
                <a16:creationId xmlns:a16="http://schemas.microsoft.com/office/drawing/2014/main" id="{46EC5629-61CE-FB6C-8A18-F8BF1ECFE4AA}"/>
              </a:ext>
            </a:extLst>
          </p:cNvPr>
          <p:cNvSpPr/>
          <p:nvPr/>
        </p:nvSpPr>
        <p:spPr>
          <a:xfrm flipH="1">
            <a:off x="10479341" y="183853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BADE7FD-72EB-5D1E-1639-FB6121C9F09B}"/>
              </a:ext>
            </a:extLst>
          </p:cNvPr>
          <p:cNvSpPr/>
          <p:nvPr/>
        </p:nvSpPr>
        <p:spPr>
          <a:xfrm>
            <a:off x="10205198" y="458714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D59E10DD-2B46-2C40-95D2-AB58F86D6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80" y="2878566"/>
            <a:ext cx="4945031" cy="808137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4B7A5AA-98CA-43F1-8FEA-90BC423EB392}"/>
              </a:ext>
            </a:extLst>
          </p:cNvPr>
          <p:cNvSpPr txBox="1"/>
          <p:nvPr/>
        </p:nvSpPr>
        <p:spPr>
          <a:xfrm>
            <a:off x="1281833" y="4206975"/>
            <a:ext cx="6722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80C3F"/>
                </a:solidFill>
                <a:latin typeface="Montserrat" pitchFamily="2" charset="77"/>
              </a:rPr>
              <a:t>PRESENTADO POR: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4AC1AE1-C20A-679C-C8E5-3957C2287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538" y="3962566"/>
            <a:ext cx="2210950" cy="7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F1E98B5-F08A-F0D4-B3EB-3425C58B2B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-100297" y="-25399"/>
            <a:ext cx="6952402" cy="693695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2402" h="6936956">
                <a:moveTo>
                  <a:pt x="0" y="6936636"/>
                </a:moveTo>
                <a:cubicBezTo>
                  <a:pt x="5754" y="4624424"/>
                  <a:pt x="11509" y="2312212"/>
                  <a:pt x="17263" y="0"/>
                </a:cubicBezTo>
                <a:lnTo>
                  <a:pt x="4088103" y="0"/>
                </a:lnTo>
                <a:lnTo>
                  <a:pt x="6952402" y="6936956"/>
                </a:lnTo>
                <a:lnTo>
                  <a:pt x="0" y="6936636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403" y="511927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6460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1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2419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67038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2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42997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52461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3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8420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5305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4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1263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0382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01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92473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02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60510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03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00837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04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8842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8">
            <a:extLst>
              <a:ext uri="{FF2B5EF4-FFF2-40B4-BE49-F238E27FC236}">
                <a16:creationId xmlns:a16="http://schemas.microsoft.com/office/drawing/2014/main" id="{C08ECA12-089D-4FC1-B6B6-504C2ED5E33E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flipH="1">
            <a:off x="5839324" y="-46389"/>
            <a:ext cx="6407036" cy="702030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  <a:gd name="connsiteX0" fmla="*/ 0 w 6758582"/>
              <a:gd name="connsiteY0" fmla="*/ 6936636 h 6936636"/>
              <a:gd name="connsiteX1" fmla="*/ 17263 w 6758582"/>
              <a:gd name="connsiteY1" fmla="*/ 0 h 6936636"/>
              <a:gd name="connsiteX2" fmla="*/ 4088103 w 6758582"/>
              <a:gd name="connsiteY2" fmla="*/ 0 h 6936636"/>
              <a:gd name="connsiteX3" fmla="*/ 6758582 w 6758582"/>
              <a:gd name="connsiteY3" fmla="*/ 23538 h 6936636"/>
              <a:gd name="connsiteX4" fmla="*/ 0 w 6758582"/>
              <a:gd name="connsiteY4" fmla="*/ 6936636 h 6936636"/>
              <a:gd name="connsiteX0" fmla="*/ 0 w 6758582"/>
              <a:gd name="connsiteY0" fmla="*/ 6936636 h 6941127"/>
              <a:gd name="connsiteX1" fmla="*/ 17263 w 6758582"/>
              <a:gd name="connsiteY1" fmla="*/ 0 h 6941127"/>
              <a:gd name="connsiteX2" fmla="*/ 4212701 w 6758582"/>
              <a:gd name="connsiteY2" fmla="*/ 6941127 h 6941127"/>
              <a:gd name="connsiteX3" fmla="*/ 6758582 w 6758582"/>
              <a:gd name="connsiteY3" fmla="*/ 23538 h 6941127"/>
              <a:gd name="connsiteX4" fmla="*/ 0 w 6758582"/>
              <a:gd name="connsiteY4" fmla="*/ 6936636 h 6941127"/>
              <a:gd name="connsiteX0" fmla="*/ 0 w 6772427"/>
              <a:gd name="connsiteY0" fmla="*/ 628087 h 7933924"/>
              <a:gd name="connsiteX1" fmla="*/ 31108 w 6772427"/>
              <a:gd name="connsiteY1" fmla="*/ 992797 h 7933924"/>
              <a:gd name="connsiteX2" fmla="*/ 4226546 w 6772427"/>
              <a:gd name="connsiteY2" fmla="*/ 7933924 h 7933924"/>
              <a:gd name="connsiteX3" fmla="*/ 6772427 w 6772427"/>
              <a:gd name="connsiteY3" fmla="*/ 1016335 h 7933924"/>
              <a:gd name="connsiteX4" fmla="*/ 0 w 6772427"/>
              <a:gd name="connsiteY4" fmla="*/ 628087 h 7933924"/>
              <a:gd name="connsiteX0" fmla="*/ 0 w 6772427"/>
              <a:gd name="connsiteY0" fmla="*/ 298689 h 7917069"/>
              <a:gd name="connsiteX1" fmla="*/ 3419 w 6772427"/>
              <a:gd name="connsiteY1" fmla="*/ 7618381 h 7917069"/>
              <a:gd name="connsiteX2" fmla="*/ 4226546 w 6772427"/>
              <a:gd name="connsiteY2" fmla="*/ 7604526 h 7917069"/>
              <a:gd name="connsiteX3" fmla="*/ 6772427 w 6772427"/>
              <a:gd name="connsiteY3" fmla="*/ 686937 h 7917069"/>
              <a:gd name="connsiteX4" fmla="*/ 0 w 6772427"/>
              <a:gd name="connsiteY4" fmla="*/ 298689 h 7917069"/>
              <a:gd name="connsiteX0" fmla="*/ 0 w 6786272"/>
              <a:gd name="connsiteY0" fmla="*/ 305990 h 7613016"/>
              <a:gd name="connsiteX1" fmla="*/ 17264 w 6786272"/>
              <a:gd name="connsiteY1" fmla="*/ 7307027 h 7613016"/>
              <a:gd name="connsiteX2" fmla="*/ 4240391 w 6786272"/>
              <a:gd name="connsiteY2" fmla="*/ 7293172 h 7613016"/>
              <a:gd name="connsiteX3" fmla="*/ 6786272 w 6786272"/>
              <a:gd name="connsiteY3" fmla="*/ 375583 h 7613016"/>
              <a:gd name="connsiteX4" fmla="*/ 0 w 6786272"/>
              <a:gd name="connsiteY4" fmla="*/ 305990 h 7613016"/>
              <a:gd name="connsiteX0" fmla="*/ 0 w 6841650"/>
              <a:gd name="connsiteY0" fmla="*/ 306315 h 7599812"/>
              <a:gd name="connsiteX1" fmla="*/ 72642 w 6841650"/>
              <a:gd name="connsiteY1" fmla="*/ 7293498 h 7599812"/>
              <a:gd name="connsiteX2" fmla="*/ 4295769 w 6841650"/>
              <a:gd name="connsiteY2" fmla="*/ 7279643 h 7599812"/>
              <a:gd name="connsiteX3" fmla="*/ 6841650 w 6841650"/>
              <a:gd name="connsiteY3" fmla="*/ 362054 h 7599812"/>
              <a:gd name="connsiteX4" fmla="*/ 0 w 6841650"/>
              <a:gd name="connsiteY4" fmla="*/ 306315 h 7599812"/>
              <a:gd name="connsiteX0" fmla="*/ 0 w 6841650"/>
              <a:gd name="connsiteY0" fmla="*/ 305989 h 7613015"/>
              <a:gd name="connsiteX1" fmla="*/ 3421 w 6841650"/>
              <a:gd name="connsiteY1" fmla="*/ 7307027 h 7613015"/>
              <a:gd name="connsiteX2" fmla="*/ 4295769 w 6841650"/>
              <a:gd name="connsiteY2" fmla="*/ 7279317 h 7613015"/>
              <a:gd name="connsiteX3" fmla="*/ 6841650 w 6841650"/>
              <a:gd name="connsiteY3" fmla="*/ 361728 h 7613015"/>
              <a:gd name="connsiteX4" fmla="*/ 0 w 6841650"/>
              <a:gd name="connsiteY4" fmla="*/ 305989 h 7613015"/>
              <a:gd name="connsiteX0" fmla="*/ 6303 w 6847953"/>
              <a:gd name="connsiteY0" fmla="*/ 0 h 7372198"/>
              <a:gd name="connsiteX1" fmla="*/ 9724 w 6847953"/>
              <a:gd name="connsiteY1" fmla="*/ 7001038 h 7372198"/>
              <a:gd name="connsiteX2" fmla="*/ 4302072 w 6847953"/>
              <a:gd name="connsiteY2" fmla="*/ 6973328 h 7372198"/>
              <a:gd name="connsiteX3" fmla="*/ 6847953 w 6847953"/>
              <a:gd name="connsiteY3" fmla="*/ 55739 h 7372198"/>
              <a:gd name="connsiteX4" fmla="*/ 6303 w 6847953"/>
              <a:gd name="connsiteY4" fmla="*/ 0 h 7372198"/>
              <a:gd name="connsiteX0" fmla="*/ 453496 w 6838285"/>
              <a:gd name="connsiteY0" fmla="*/ 0 h 7372198"/>
              <a:gd name="connsiteX1" fmla="*/ 56 w 6838285"/>
              <a:gd name="connsiteY1" fmla="*/ 7001038 h 7372198"/>
              <a:gd name="connsiteX2" fmla="*/ 4292404 w 6838285"/>
              <a:gd name="connsiteY2" fmla="*/ 6973328 h 7372198"/>
              <a:gd name="connsiteX3" fmla="*/ 6838285 w 6838285"/>
              <a:gd name="connsiteY3" fmla="*/ 55739 h 7372198"/>
              <a:gd name="connsiteX4" fmla="*/ 453496 w 6838285"/>
              <a:gd name="connsiteY4" fmla="*/ 0 h 7372198"/>
              <a:gd name="connsiteX0" fmla="*/ 453496 w 6838285"/>
              <a:gd name="connsiteY0" fmla="*/ 0 h 7001257"/>
              <a:gd name="connsiteX1" fmla="*/ 56 w 6838285"/>
              <a:gd name="connsiteY1" fmla="*/ 7001038 h 7001257"/>
              <a:gd name="connsiteX2" fmla="*/ 4292404 w 6838285"/>
              <a:gd name="connsiteY2" fmla="*/ 6973328 h 7001257"/>
              <a:gd name="connsiteX3" fmla="*/ 6838285 w 6838285"/>
              <a:gd name="connsiteY3" fmla="*/ 55739 h 7001257"/>
              <a:gd name="connsiteX4" fmla="*/ 453496 w 6838285"/>
              <a:gd name="connsiteY4" fmla="*/ 0 h 7001257"/>
              <a:gd name="connsiteX0" fmla="*/ 17496 w 6402285"/>
              <a:gd name="connsiteY0" fmla="*/ 0 h 7020306"/>
              <a:gd name="connsiteX1" fmla="*/ 1881 w 6402285"/>
              <a:gd name="connsiteY1" fmla="*/ 7020088 h 7020306"/>
              <a:gd name="connsiteX2" fmla="*/ 3856404 w 6402285"/>
              <a:gd name="connsiteY2" fmla="*/ 6973328 h 7020306"/>
              <a:gd name="connsiteX3" fmla="*/ 6402285 w 6402285"/>
              <a:gd name="connsiteY3" fmla="*/ 55739 h 7020306"/>
              <a:gd name="connsiteX4" fmla="*/ 17496 w 6402285"/>
              <a:gd name="connsiteY4" fmla="*/ 0 h 702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285" h="7020306">
                <a:moveTo>
                  <a:pt x="17496" y="0"/>
                </a:moveTo>
                <a:cubicBezTo>
                  <a:pt x="4214" y="69038"/>
                  <a:pt x="-3873" y="7065350"/>
                  <a:pt x="1881" y="7020088"/>
                </a:cubicBezTo>
                <a:lnTo>
                  <a:pt x="3856404" y="6973328"/>
                </a:lnTo>
                <a:lnTo>
                  <a:pt x="6402285" y="55739"/>
                </a:lnTo>
                <a:lnTo>
                  <a:pt x="17496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8468" y="455413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35408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5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11367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65986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6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341945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1409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7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27368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14253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8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90211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9330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05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91421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06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59458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07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99785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08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337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51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63462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713" y="331873"/>
            <a:ext cx="6596737" cy="1325563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13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1B1629D-7B0F-058B-FC57-6F9C9E3B348D}"/>
              </a:ext>
            </a:extLst>
          </p:cNvPr>
          <p:cNvSpPr/>
          <p:nvPr/>
        </p:nvSpPr>
        <p:spPr>
          <a:xfrm>
            <a:off x="-13392" y="5782649"/>
            <a:ext cx="12205392" cy="1102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14BA74-67CE-BF00-52F8-78318CEDF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1987" y="599650"/>
            <a:ext cx="4044043" cy="73545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439D08-0CB2-D648-3B88-F4CABB240B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601EF9-12B7-1762-4578-59E3806E1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AD9CE7-3E42-7223-E1F2-1B59D9C22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34D18118-52AD-FE18-87E7-693B3D5723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72411FB2-1C13-C199-AEC3-AF42359A04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468962" y="0"/>
            <a:ext cx="7081838" cy="5758445"/>
          </a:xfrm>
          <a:prstGeom prst="parallelogram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6" name="Marcador de texto 23">
            <a:extLst>
              <a:ext uri="{FF2B5EF4-FFF2-40B4-BE49-F238E27FC236}">
                <a16:creationId xmlns:a16="http://schemas.microsoft.com/office/drawing/2014/main" id="{E367E34A-CCC3-67AE-358C-5EAD2611B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91987" y="1535454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23" name="Marcador de texto 11">
            <a:extLst>
              <a:ext uri="{FF2B5EF4-FFF2-40B4-BE49-F238E27FC236}">
                <a16:creationId xmlns:a16="http://schemas.microsoft.com/office/drawing/2014/main" id="{BA138724-4A69-D592-DC42-BA39D6DDDF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9080" y="273335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1</a:t>
            </a:r>
            <a:endParaRPr lang="es-ES_tradnl" dirty="0"/>
          </a:p>
        </p:txBody>
      </p:sp>
      <p:sp>
        <p:nvSpPr>
          <p:cNvPr id="24" name="Marcador de texto 25">
            <a:extLst>
              <a:ext uri="{FF2B5EF4-FFF2-40B4-BE49-F238E27FC236}">
                <a16:creationId xmlns:a16="http://schemas.microsoft.com/office/drawing/2014/main" id="{2297001D-7F3E-ED4C-AE37-3E774C76B2F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39081" y="312234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5" name="Marcador de texto 11">
            <a:extLst>
              <a:ext uri="{FF2B5EF4-FFF2-40B4-BE49-F238E27FC236}">
                <a16:creationId xmlns:a16="http://schemas.microsoft.com/office/drawing/2014/main" id="{554E8AA1-5746-3E82-B417-C4D5E88130D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9080" y="369347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2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0741239-CC0A-2949-1F22-279CADD170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39081" y="408246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7" name="Marcador de texto 11">
            <a:extLst>
              <a:ext uri="{FF2B5EF4-FFF2-40B4-BE49-F238E27FC236}">
                <a16:creationId xmlns:a16="http://schemas.microsoft.com/office/drawing/2014/main" id="{37FF2418-E1C0-904D-17F8-161F3268C0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39080" y="4671882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3</a:t>
            </a:r>
            <a:endParaRPr lang="es-ES_tradnl" dirty="0"/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D620C429-DCD8-BDB4-AADA-8211CD0ADBD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9081" y="5060871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</p:spTree>
    <p:extLst>
      <p:ext uri="{BB962C8B-B14F-4D97-AF65-F5344CB8AC3E}">
        <p14:creationId xmlns:p14="http://schemas.microsoft.com/office/powerpoint/2010/main" val="2326973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65435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35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34D8194-996D-23BA-87E1-E0D7FCA03353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3D30D41-CD65-4FA4-918F-807B78B3E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AA5F952-ACB1-C65D-50F9-D25F96F91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8ED86160-E005-1D3D-BB59-C220A87340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A4970FDD-DDE6-B385-2CF6-00D87D2D6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06716" y="1655564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1</a:t>
            </a:r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39A8C625-1916-61A3-B777-BE87A9B87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8314" y="1345116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3" name="Marcador de texto 24">
            <a:extLst>
              <a:ext uri="{FF2B5EF4-FFF2-40B4-BE49-F238E27FC236}">
                <a16:creationId xmlns:a16="http://schemas.microsoft.com/office/drawing/2014/main" id="{729609FF-1180-F755-F710-476DE66416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06716" y="279525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2</a:t>
            </a:r>
          </a:p>
        </p:txBody>
      </p:sp>
      <p:sp>
        <p:nvSpPr>
          <p:cNvPr id="34" name="Marcador de texto 24">
            <a:extLst>
              <a:ext uri="{FF2B5EF4-FFF2-40B4-BE49-F238E27FC236}">
                <a16:creationId xmlns:a16="http://schemas.microsoft.com/office/drawing/2014/main" id="{42C51F59-B08A-26D6-0124-52BB7DB111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6716" y="3843369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3</a:t>
            </a:r>
          </a:p>
        </p:txBody>
      </p:sp>
      <p:sp>
        <p:nvSpPr>
          <p:cNvPr id="35" name="Marcador de texto 24">
            <a:extLst>
              <a:ext uri="{FF2B5EF4-FFF2-40B4-BE49-F238E27FC236}">
                <a16:creationId xmlns:a16="http://schemas.microsoft.com/office/drawing/2014/main" id="{47B2ED65-1162-ACFF-F883-E4CE0004C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6716" y="499511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4</a:t>
            </a:r>
          </a:p>
        </p:txBody>
      </p:sp>
      <p:sp>
        <p:nvSpPr>
          <p:cNvPr id="36" name="Marcador de texto 26">
            <a:extLst>
              <a:ext uri="{FF2B5EF4-FFF2-40B4-BE49-F238E27FC236}">
                <a16:creationId xmlns:a16="http://schemas.microsoft.com/office/drawing/2014/main" id="{42C8A3E2-4317-7D1F-2838-65E2D01954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53739" y="2458299"/>
            <a:ext cx="3843338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7" name="Marcador de texto 26">
            <a:extLst>
              <a:ext uri="{FF2B5EF4-FFF2-40B4-BE49-F238E27FC236}">
                <a16:creationId xmlns:a16="http://schemas.microsoft.com/office/drawing/2014/main" id="{BB1B08E9-A8E5-6A6E-9C85-28C1DC0B06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53055" y="3531725"/>
            <a:ext cx="3444021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8" name="Marcador de texto 26">
            <a:extLst>
              <a:ext uri="{FF2B5EF4-FFF2-40B4-BE49-F238E27FC236}">
                <a16:creationId xmlns:a16="http://schemas.microsoft.com/office/drawing/2014/main" id="{AE1F5014-66CA-01BC-7560-0768D4212AE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28314" y="4737672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50" name="Título 49">
            <a:extLst>
              <a:ext uri="{FF2B5EF4-FFF2-40B4-BE49-F238E27FC236}">
                <a16:creationId xmlns:a16="http://schemas.microsoft.com/office/drawing/2014/main" id="{330F4DAB-DAAB-D25C-63F6-D5CA669FCF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6716" y="543339"/>
            <a:ext cx="8147084" cy="617397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53144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832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2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75870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8898BD19-5A56-E6F4-5843-5E195AB154D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59550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2" name="Marcador de posición de imagen 6">
            <a:extLst>
              <a:ext uri="{FF2B5EF4-FFF2-40B4-BE49-F238E27FC236}">
                <a16:creationId xmlns:a16="http://schemas.microsoft.com/office/drawing/2014/main" id="{ABA04553-5511-AFEE-862E-3F1E26187C5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8025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3" name="Marcador de posición de imagen 6">
            <a:extLst>
              <a:ext uri="{FF2B5EF4-FFF2-40B4-BE49-F238E27FC236}">
                <a16:creationId xmlns:a16="http://schemas.microsoft.com/office/drawing/2014/main" id="{6B1B1729-A9FB-1D05-53CC-5BCCFA9FC81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034138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4" name="Marcador de posición de imagen 6">
            <a:extLst>
              <a:ext uri="{FF2B5EF4-FFF2-40B4-BE49-F238E27FC236}">
                <a16:creationId xmlns:a16="http://schemas.microsoft.com/office/drawing/2014/main" id="{C587B484-7AF4-B28B-6F7E-5DB4BFCFDC0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00032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21EEB6-CC5C-A018-42A1-8A0869A173B5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CF74E0-40FF-CB3A-2FF6-72B58E881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AF0B38E-5358-BB46-2B80-C0F8E39DF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E7F862B9-820B-8957-9C97-08FADA9673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68D8E1A-201A-C553-A58B-4EAD882F4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537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E7EF5DEB-40F8-6144-D4DD-C051C11A01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8537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Marcador de texto 22">
            <a:extLst>
              <a:ext uri="{FF2B5EF4-FFF2-40B4-BE49-F238E27FC236}">
                <a16:creationId xmlns:a16="http://schemas.microsoft.com/office/drawing/2014/main" id="{126711D0-EA05-1E4B-24C7-6740538A34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32574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2" name="Marcador de texto 24">
            <a:extLst>
              <a:ext uri="{FF2B5EF4-FFF2-40B4-BE49-F238E27FC236}">
                <a16:creationId xmlns:a16="http://schemas.microsoft.com/office/drawing/2014/main" id="{F4BB5F22-C3EE-C738-3599-4BF275DFED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32574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6" name="Marcador de texto 22">
            <a:extLst>
              <a:ext uri="{FF2B5EF4-FFF2-40B4-BE49-F238E27FC236}">
                <a16:creationId xmlns:a16="http://schemas.microsoft.com/office/drawing/2014/main" id="{DA77E2DB-780A-843D-29EE-AD0ACEE587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156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7" name="Marcador de texto 24">
            <a:extLst>
              <a:ext uri="{FF2B5EF4-FFF2-40B4-BE49-F238E27FC236}">
                <a16:creationId xmlns:a16="http://schemas.microsoft.com/office/drawing/2014/main" id="{916DED51-314E-AB33-5BFC-FC4C726CE9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156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1" name="Marcador de texto 22">
            <a:extLst>
              <a:ext uri="{FF2B5EF4-FFF2-40B4-BE49-F238E27FC236}">
                <a16:creationId xmlns:a16="http://schemas.microsoft.com/office/drawing/2014/main" id="{24248093-DD39-BA26-1A61-138923D534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0550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52" name="Marcador de texto 24">
            <a:extLst>
              <a:ext uri="{FF2B5EF4-FFF2-40B4-BE49-F238E27FC236}">
                <a16:creationId xmlns:a16="http://schemas.microsoft.com/office/drawing/2014/main" id="{D43BBA53-9B12-4818-00FF-530F2691A6C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70550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4" name="Título 21">
            <a:extLst>
              <a:ext uri="{FF2B5EF4-FFF2-40B4-BE49-F238E27FC236}">
                <a16:creationId xmlns:a16="http://schemas.microsoft.com/office/drawing/2014/main" id="{D31245D7-5A76-D8F4-C5F5-BC7D1435AB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979487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98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CE9FCFF9-B724-CC6F-59F3-93DEC5514CEF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D145E32-3FA4-CD63-6B36-F6179820C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BE902C-8E59-9D0D-A16B-F85A97133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A93A845D-3810-8489-F537-66C5E620B5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58A4A9F1-548A-888A-C58D-3206AFCDA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198120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13" name="Marcador de texto 23">
            <a:extLst>
              <a:ext uri="{FF2B5EF4-FFF2-40B4-BE49-F238E27FC236}">
                <a16:creationId xmlns:a16="http://schemas.microsoft.com/office/drawing/2014/main" id="{F500E6C9-D091-7A42-FB7D-6239F24374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102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5" name="Marcador de texto 23">
            <a:extLst>
              <a:ext uri="{FF2B5EF4-FFF2-40B4-BE49-F238E27FC236}">
                <a16:creationId xmlns:a16="http://schemas.microsoft.com/office/drawing/2014/main" id="{8295253F-9595-50CE-E3A9-3FAFE3B49B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0097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24339078-4DD1-DCD9-2935-23C6FA2C3D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9000"/>
            <a:ext cx="12192000" cy="2408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417910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1471278" y="467338"/>
            <a:ext cx="5087565" cy="5041639"/>
          </a:xfrm>
          <a:prstGeom prst="teardrop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38C96BB3-5568-0248-CF01-5BF1617A0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073" y="1091081"/>
            <a:ext cx="4689655" cy="504638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NOMBRE</a:t>
            </a:r>
            <a:endParaRPr lang="en-US" dirty="0"/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720690"/>
            <a:ext cx="4689330" cy="241876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E50C6E-2531-C914-47B0-AC12DAF4C0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51650" y="2057184"/>
            <a:ext cx="4689475" cy="504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n-US" sz="2800" b="0" dirty="0" err="1"/>
              <a:t>Puesto</a:t>
            </a:r>
            <a:r>
              <a:rPr lang="en-US" sz="2800" b="0" dirty="0"/>
              <a:t> / </a:t>
            </a:r>
            <a:r>
              <a:rPr lang="en-US" sz="2800" b="0" dirty="0" err="1"/>
              <a:t>Especialización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789832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B52D4169-7681-C324-6A89-D372BE9E783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319713" cy="5853233"/>
          </a:xfr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6" name="Título 21">
            <a:extLst>
              <a:ext uri="{FF2B5EF4-FFF2-40B4-BE49-F238E27FC236}">
                <a16:creationId xmlns:a16="http://schemas.microsoft.com/office/drawing/2014/main" id="{A0FC0BE1-FEEB-D660-DAE4-74F99CAAC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0334" y="470514"/>
            <a:ext cx="4307339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Marcador de texto 23">
            <a:extLst>
              <a:ext uri="{FF2B5EF4-FFF2-40B4-BE49-F238E27FC236}">
                <a16:creationId xmlns:a16="http://schemas.microsoft.com/office/drawing/2014/main" id="{8FB9AD0D-6B18-1D87-3E7E-680F1C6842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20736" y="2056448"/>
            <a:ext cx="5319713" cy="3445830"/>
          </a:xfrm>
        </p:spPr>
        <p:txBody>
          <a:bodyPr>
            <a:normAutofit/>
          </a:bodyPr>
          <a:lstStyle>
            <a:lvl1pPr marL="285750" indent="-285750">
              <a:buClr>
                <a:srgbClr val="00A0B1"/>
              </a:buClr>
              <a:buFont typeface="Arial" panose="020B0604020202020204" pitchFamily="34" charset="0"/>
              <a:buChar char="•"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40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21C680AF-7784-E04E-C1C4-43BD993A9E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355" y="928833"/>
            <a:ext cx="4044043" cy="6439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A15CD9D5-BB51-6CB0-DA11-10DCD53482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2355" y="1746718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DB536E9C-BF9D-83E3-D7B6-AE072BAEC08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41963" y="0"/>
            <a:ext cx="5961062" cy="577426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4" name="Marcador de texto 22">
            <a:extLst>
              <a:ext uri="{FF2B5EF4-FFF2-40B4-BE49-F238E27FC236}">
                <a16:creationId xmlns:a16="http://schemas.microsoft.com/office/drawing/2014/main" id="{02F17DC7-2728-F29E-5551-958B12E03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8244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5" name="Marcador de texto 24">
            <a:extLst>
              <a:ext uri="{FF2B5EF4-FFF2-40B4-BE49-F238E27FC236}">
                <a16:creationId xmlns:a16="http://schemas.microsoft.com/office/drawing/2014/main" id="{E8C5F541-A08D-5C47-E597-614853A61E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8244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22">
            <a:extLst>
              <a:ext uri="{FF2B5EF4-FFF2-40B4-BE49-F238E27FC236}">
                <a16:creationId xmlns:a16="http://schemas.microsoft.com/office/drawing/2014/main" id="{C6EE7659-DE79-FC11-912A-7372D0B38C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0758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7" name="Marcador de texto 24">
            <a:extLst>
              <a:ext uri="{FF2B5EF4-FFF2-40B4-BE49-F238E27FC236}">
                <a16:creationId xmlns:a16="http://schemas.microsoft.com/office/drawing/2014/main" id="{84C3E7E8-7687-6F96-2C55-495FB225F0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20758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E41DC103-7AE8-14B9-F9CB-AF39C8A794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41329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9" name="Marcador de texto 24">
            <a:extLst>
              <a:ext uri="{FF2B5EF4-FFF2-40B4-BE49-F238E27FC236}">
                <a16:creationId xmlns:a16="http://schemas.microsoft.com/office/drawing/2014/main" id="{515ED142-F3DB-F8B1-1FC5-2AF2B14819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1329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id="{4C022E81-0404-EE52-2B23-7972A19DBB3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1371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4" name="Marcador de posición de imagen 22">
            <a:extLst>
              <a:ext uri="{FF2B5EF4-FFF2-40B4-BE49-F238E27FC236}">
                <a16:creationId xmlns:a16="http://schemas.microsoft.com/office/drawing/2014/main" id="{6EA4F6B8-EE0B-E6B8-15C8-EB1F39C79C1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1943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5" name="Marcador de posición de imagen 22">
            <a:extLst>
              <a:ext uri="{FF2B5EF4-FFF2-40B4-BE49-F238E27FC236}">
                <a16:creationId xmlns:a16="http://schemas.microsoft.com/office/drawing/2014/main" id="{8B5F9801-323C-E32B-2F31-02F173A3B65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13486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0C669A6-06F3-670E-51FA-BDD0D2AC4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91E76F6-6B8E-44AA-0390-C945B37F2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DA1E6012-CB1F-91BA-F15A-AE50DEF749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84712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9DAF3F6-1786-BEB8-781D-F6EB88C6D7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82625" y="0"/>
            <a:ext cx="5413375" cy="567644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2" name="Marcador de texto 23">
            <a:extLst>
              <a:ext uri="{FF2B5EF4-FFF2-40B4-BE49-F238E27FC236}">
                <a16:creationId xmlns:a16="http://schemas.microsoft.com/office/drawing/2014/main" id="{C67C344C-0548-1DB0-4EE7-7C3E0A46CC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4143" y="1233714"/>
            <a:ext cx="5319713" cy="4442735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3" name="Retardo 10">
            <a:extLst>
              <a:ext uri="{FF2B5EF4-FFF2-40B4-BE49-F238E27FC236}">
                <a16:creationId xmlns:a16="http://schemas.microsoft.com/office/drawing/2014/main" id="{13F0250B-D3FB-9099-EA33-0732D8D381A1}"/>
              </a:ext>
            </a:extLst>
          </p:cNvPr>
          <p:cNvSpPr/>
          <p:nvPr/>
        </p:nvSpPr>
        <p:spPr>
          <a:xfrm>
            <a:off x="-43543" y="568128"/>
            <a:ext cx="4897648" cy="1331172"/>
          </a:xfrm>
          <a:custGeom>
            <a:avLst/>
            <a:gdLst>
              <a:gd name="connsiteX0" fmla="*/ 0 w 2122516"/>
              <a:gd name="connsiteY0" fmla="*/ 0 h 2122516"/>
              <a:gd name="connsiteX1" fmla="*/ 1061258 w 2122516"/>
              <a:gd name="connsiteY1" fmla="*/ 0 h 2122516"/>
              <a:gd name="connsiteX2" fmla="*/ 2122516 w 2122516"/>
              <a:gd name="connsiteY2" fmla="*/ 1061258 h 2122516"/>
              <a:gd name="connsiteX3" fmla="*/ 1061258 w 2122516"/>
              <a:gd name="connsiteY3" fmla="*/ 2122516 h 2122516"/>
              <a:gd name="connsiteX4" fmla="*/ 0 w 2122516"/>
              <a:gd name="connsiteY4" fmla="*/ 2122516 h 2122516"/>
              <a:gd name="connsiteX5" fmla="*/ 0 w 2122516"/>
              <a:gd name="connsiteY5" fmla="*/ 0 h 2122516"/>
              <a:gd name="connsiteX0" fmla="*/ 4206240 w 6328756"/>
              <a:gd name="connsiteY0" fmla="*/ 0 h 2139142"/>
              <a:gd name="connsiteX1" fmla="*/ 5267498 w 6328756"/>
              <a:gd name="connsiteY1" fmla="*/ 0 h 2139142"/>
              <a:gd name="connsiteX2" fmla="*/ 6328756 w 6328756"/>
              <a:gd name="connsiteY2" fmla="*/ 1061258 h 2139142"/>
              <a:gd name="connsiteX3" fmla="*/ 5267498 w 6328756"/>
              <a:gd name="connsiteY3" fmla="*/ 2122516 h 2139142"/>
              <a:gd name="connsiteX4" fmla="*/ 0 w 6328756"/>
              <a:gd name="connsiteY4" fmla="*/ 2139142 h 2139142"/>
              <a:gd name="connsiteX5" fmla="*/ 4206240 w 6328756"/>
              <a:gd name="connsiteY5" fmla="*/ 0 h 2139142"/>
              <a:gd name="connsiteX0" fmla="*/ 0 w 6345382"/>
              <a:gd name="connsiteY0" fmla="*/ 33250 h 2139142"/>
              <a:gd name="connsiteX1" fmla="*/ 5284124 w 6345382"/>
              <a:gd name="connsiteY1" fmla="*/ 0 h 2139142"/>
              <a:gd name="connsiteX2" fmla="*/ 6345382 w 6345382"/>
              <a:gd name="connsiteY2" fmla="*/ 1061258 h 2139142"/>
              <a:gd name="connsiteX3" fmla="*/ 5284124 w 6345382"/>
              <a:gd name="connsiteY3" fmla="*/ 2122516 h 2139142"/>
              <a:gd name="connsiteX4" fmla="*/ 16626 w 6345382"/>
              <a:gd name="connsiteY4" fmla="*/ 2139142 h 2139142"/>
              <a:gd name="connsiteX5" fmla="*/ 0 w 6345382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799061 w 8127817"/>
              <a:gd name="connsiteY4" fmla="*/ 2139142 h 2139142"/>
              <a:gd name="connsiteX5" fmla="*/ 0 w 8127817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6627 w 8127817"/>
              <a:gd name="connsiteY4" fmla="*/ 2139142 h 2139142"/>
              <a:gd name="connsiteX5" fmla="*/ 0 w 8127817"/>
              <a:gd name="connsiteY5" fmla="*/ 33250 h 21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7817" h="2139142">
                <a:moveTo>
                  <a:pt x="0" y="33250"/>
                </a:moveTo>
                <a:lnTo>
                  <a:pt x="7066559" y="0"/>
                </a:lnTo>
                <a:cubicBezTo>
                  <a:pt x="7652676" y="0"/>
                  <a:pt x="8127817" y="475141"/>
                  <a:pt x="8127817" y="1061258"/>
                </a:cubicBezTo>
                <a:cubicBezTo>
                  <a:pt x="8127817" y="1647375"/>
                  <a:pt x="7652676" y="2122516"/>
                  <a:pt x="7066559" y="2122516"/>
                </a:cubicBezTo>
                <a:lnTo>
                  <a:pt x="16627" y="2139142"/>
                </a:lnTo>
                <a:lnTo>
                  <a:pt x="0" y="33250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ítulo 11">
            <a:extLst>
              <a:ext uri="{FF2B5EF4-FFF2-40B4-BE49-F238E27FC236}">
                <a16:creationId xmlns:a16="http://schemas.microsoft.com/office/drawing/2014/main" id="{6723DEDD-0557-1DC3-AB7B-273D99CBC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734786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065050-0713-1D05-48C5-FC28B3FB3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BC1CC4-D0D9-D206-CFC5-7D920DAD5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5311FD6A-BF3F-1A25-D4FA-95510B8C2B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742684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ítulo 48">
            <a:extLst>
              <a:ext uri="{FF2B5EF4-FFF2-40B4-BE49-F238E27FC236}">
                <a16:creationId xmlns:a16="http://schemas.microsoft.com/office/drawing/2014/main" id="{13077AE8-5610-01B8-2BF9-173F2DEF8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148541"/>
            <a:ext cx="4847303" cy="13255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AGRADECIMIENTO</a:t>
            </a:r>
          </a:p>
        </p:txBody>
      </p:sp>
      <p:sp>
        <p:nvSpPr>
          <p:cNvPr id="51" name="Marcador de texto 50">
            <a:extLst>
              <a:ext uri="{FF2B5EF4-FFF2-40B4-BE49-F238E27FC236}">
                <a16:creationId xmlns:a16="http://schemas.microsoft.com/office/drawing/2014/main" id="{FFADC019-AEC0-0180-AB2B-565383EF1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672520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expositor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7B24629-EBBB-4215-061A-70900B75EAB1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E33EF2C1-0329-AF66-8091-A1C5DAD3E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4BC267E-0552-B311-02C0-B0520565C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59" name="Marcador de posición de imagen 17">
            <a:extLst>
              <a:ext uri="{FF2B5EF4-FFF2-40B4-BE49-F238E27FC236}">
                <a16:creationId xmlns:a16="http://schemas.microsoft.com/office/drawing/2014/main" id="{4088A8DC-7684-EB4A-FD1C-425DCBFF45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" name="Marcador de texto 50">
            <a:extLst>
              <a:ext uri="{FF2B5EF4-FFF2-40B4-BE49-F238E27FC236}">
                <a16:creationId xmlns:a16="http://schemas.microsoft.com/office/drawing/2014/main" id="{685F61F3-ABBD-1E84-411B-90D05920FE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252813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Contacto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54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12192000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859500D-F3FF-C838-A176-79244D85C1B3}"/>
              </a:ext>
            </a:extLst>
          </p:cNvPr>
          <p:cNvSpPr/>
          <p:nvPr/>
        </p:nvSpPr>
        <p:spPr>
          <a:xfrm>
            <a:off x="8721683" y="291151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073793C7-90D4-8503-2784-C1ACEB2184DB}"/>
              </a:ext>
            </a:extLst>
          </p:cNvPr>
          <p:cNvSpPr/>
          <p:nvPr/>
        </p:nvSpPr>
        <p:spPr>
          <a:xfrm>
            <a:off x="8721683" y="378052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8D4ABD05-0260-AFDA-9348-78509B5A7DC6}"/>
              </a:ext>
            </a:extLst>
          </p:cNvPr>
          <p:cNvSpPr/>
          <p:nvPr/>
        </p:nvSpPr>
        <p:spPr>
          <a:xfrm flipH="1">
            <a:off x="8682310" y="115165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92B2F87-9922-367C-A80A-85E7E003452B}"/>
              </a:ext>
            </a:extLst>
          </p:cNvPr>
          <p:cNvSpPr/>
          <p:nvPr/>
        </p:nvSpPr>
        <p:spPr>
          <a:xfrm flipH="1">
            <a:off x="10422147" y="202882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AD2CB1E-D91F-BE55-A09A-C4BC003C9262}"/>
              </a:ext>
            </a:extLst>
          </p:cNvPr>
          <p:cNvGrpSpPr/>
          <p:nvPr/>
        </p:nvGrpSpPr>
        <p:grpSpPr>
          <a:xfrm>
            <a:off x="8204255" y="2390996"/>
            <a:ext cx="995484" cy="1014087"/>
            <a:chOff x="6504851" y="1197691"/>
            <a:chExt cx="995484" cy="1014087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4C17C01-6BB8-85AC-DDD5-6880F4078414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F504E6B8-6499-DCCD-FD80-93E9AC3B04A3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orma libre 9">
            <a:extLst>
              <a:ext uri="{FF2B5EF4-FFF2-40B4-BE49-F238E27FC236}">
                <a16:creationId xmlns:a16="http://schemas.microsoft.com/office/drawing/2014/main" id="{196CA982-8788-FADD-5329-BA1DB294C9D0}"/>
              </a:ext>
            </a:extLst>
          </p:cNvPr>
          <p:cNvSpPr/>
          <p:nvPr/>
        </p:nvSpPr>
        <p:spPr>
          <a:xfrm>
            <a:off x="12194915" y="290405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B0A6D193-C233-A281-0030-ACF4D858D58A}"/>
              </a:ext>
            </a:extLst>
          </p:cNvPr>
          <p:cNvSpPr/>
          <p:nvPr/>
        </p:nvSpPr>
        <p:spPr>
          <a:xfrm flipH="1">
            <a:off x="12215008" y="121436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24C395B-852C-9995-D7CD-29329B4576B2}"/>
              </a:ext>
            </a:extLst>
          </p:cNvPr>
          <p:cNvSpPr/>
          <p:nvPr/>
        </p:nvSpPr>
        <p:spPr>
          <a:xfrm>
            <a:off x="11940865" y="396297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8CB1F7D-1F74-9E16-0D1B-4006E9BF4799}"/>
              </a:ext>
            </a:extLst>
          </p:cNvPr>
          <p:cNvSpPr/>
          <p:nvPr/>
        </p:nvSpPr>
        <p:spPr>
          <a:xfrm>
            <a:off x="-1640957" y="1526215"/>
            <a:ext cx="1784541" cy="1817889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D36323-E2A1-F894-D807-CCC9817F0616}"/>
              </a:ext>
            </a:extLst>
          </p:cNvPr>
          <p:cNvSpPr/>
          <p:nvPr/>
        </p:nvSpPr>
        <p:spPr>
          <a:xfrm>
            <a:off x="-1263810" y="1920037"/>
            <a:ext cx="1030246" cy="1030246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ágrima 14">
            <a:extLst>
              <a:ext uri="{FF2B5EF4-FFF2-40B4-BE49-F238E27FC236}">
                <a16:creationId xmlns:a16="http://schemas.microsoft.com/office/drawing/2014/main" id="{BF64A3B4-A384-A8AC-9034-E82AA35B3D04}"/>
              </a:ext>
            </a:extLst>
          </p:cNvPr>
          <p:cNvSpPr/>
          <p:nvPr/>
        </p:nvSpPr>
        <p:spPr>
          <a:xfrm flipH="1">
            <a:off x="1965234" y="3213390"/>
            <a:ext cx="1696635" cy="1700936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FF8DC5DC-6174-B9F9-BDF9-50B18BF2FEFC}"/>
              </a:ext>
            </a:extLst>
          </p:cNvPr>
          <p:cNvSpPr/>
          <p:nvPr/>
        </p:nvSpPr>
        <p:spPr>
          <a:xfrm>
            <a:off x="-1543792" y="3215496"/>
            <a:ext cx="3526042" cy="1772140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11BEED12-F0D6-123E-28A0-DEF8668F3EEE}"/>
              </a:ext>
            </a:extLst>
          </p:cNvPr>
          <p:cNvSpPr/>
          <p:nvPr/>
        </p:nvSpPr>
        <p:spPr>
          <a:xfrm>
            <a:off x="-1543792" y="4098464"/>
            <a:ext cx="1767913" cy="88852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4A256098-FA12-D837-0C95-A5A08E730429}"/>
              </a:ext>
            </a:extLst>
          </p:cNvPr>
          <p:cNvSpPr/>
          <p:nvPr/>
        </p:nvSpPr>
        <p:spPr>
          <a:xfrm>
            <a:off x="180412" y="1483539"/>
            <a:ext cx="1766258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292C2F85-180E-EA1A-88A4-BC21F12C29CD}"/>
              </a:ext>
            </a:extLst>
          </p:cNvPr>
          <p:cNvSpPr/>
          <p:nvPr/>
        </p:nvSpPr>
        <p:spPr>
          <a:xfrm flipH="1">
            <a:off x="1918211" y="1458438"/>
            <a:ext cx="1793101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93BCCFC3-E0F4-986A-D9EF-D553BC00D33E}"/>
              </a:ext>
            </a:extLst>
          </p:cNvPr>
          <p:cNvSpPr/>
          <p:nvPr/>
        </p:nvSpPr>
        <p:spPr>
          <a:xfrm flipH="1">
            <a:off x="1918211" y="1458438"/>
            <a:ext cx="892320" cy="888528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C47BFA-ABA5-1BB1-67A2-83C931DC65D8}"/>
              </a:ext>
            </a:extLst>
          </p:cNvPr>
          <p:cNvSpPr txBox="1"/>
          <p:nvPr/>
        </p:nvSpPr>
        <p:spPr>
          <a:xfrm>
            <a:off x="2202543" y="2610743"/>
            <a:ext cx="7786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Montserrat" pitchFamily="2" charset="77"/>
              </a:rPr>
              <a:t>PREGUNTAS</a:t>
            </a:r>
            <a:endParaRPr lang="es-ES_tradnl" sz="4000" b="1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3682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817946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9905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06AD8CC-61DD-8333-E034-4C3ACFCCDD9D}"/>
              </a:ext>
            </a:extLst>
          </p:cNvPr>
          <p:cNvSpPr/>
          <p:nvPr/>
        </p:nvSpPr>
        <p:spPr>
          <a:xfrm>
            <a:off x="5791376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29506751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265883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51861C4-A08D-8C22-AF06-52DD40A8BB5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4C7094-5636-D843-E6FE-33EA961DE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CAC106E-7854-04C4-7185-8DFAEF3A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FAEE1F9B-7397-531F-3FBD-63CC95BF7D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73D156D-FB0A-17EF-8522-CC45759FDF44}"/>
              </a:ext>
            </a:extLst>
          </p:cNvPr>
          <p:cNvCxnSpPr/>
          <p:nvPr/>
        </p:nvCxnSpPr>
        <p:spPr>
          <a:xfrm>
            <a:off x="1378094" y="5759532"/>
            <a:ext cx="92973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19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89CA2-6701-6926-E9BF-EA2345E8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368410-818E-85B6-090A-1398E6C1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7/5/2026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64CD5A-DAF5-093E-3899-FF8774D4F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78DB2D-4F16-F8EB-381A-A282EE26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4740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7/5/2026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84329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7/5/2026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2162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3492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31923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712230"/>
            <a:ext cx="5927342" cy="49805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6" name="Título 21">
            <a:extLst>
              <a:ext uri="{FF2B5EF4-FFF2-40B4-BE49-F238E27FC236}">
                <a16:creationId xmlns:a16="http://schemas.microsoft.com/office/drawing/2014/main" id="{92F2DDA0-B0A1-89A0-8B23-8C10C67FCD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507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2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E170370-B109-4B85-1ACB-9351A697CA6A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11679C-854F-C7ED-D17F-719B85F64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BA5A55-198C-F04E-73E0-93FF240F9C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2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621177"/>
            <a:ext cx="6316662" cy="12879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INTRODUCCIÓN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4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291DFC8-10E6-64F9-7197-C7065E3B7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C6DBFB-D7C9-F116-8A31-628E9745E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B4DDBDE4-DE8E-6AA4-4F20-0813D5B4BF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3" name="Título 21">
            <a:extLst>
              <a:ext uri="{FF2B5EF4-FFF2-40B4-BE49-F238E27FC236}">
                <a16:creationId xmlns:a16="http://schemas.microsoft.com/office/drawing/2014/main" id="{86614937-BA66-941E-0D43-B96292FAB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96" y="467625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4" name="Marcador de texto 23">
            <a:extLst>
              <a:ext uri="{FF2B5EF4-FFF2-40B4-BE49-F238E27FC236}">
                <a16:creationId xmlns:a16="http://schemas.microsoft.com/office/drawing/2014/main" id="{9350FABF-E68C-77AF-DE89-BE996996F0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6696" y="2552129"/>
            <a:ext cx="10158608" cy="318479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DF0685F-725B-5E3A-73FC-ED1E3D03D21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1DBC654-9E4B-6060-9A54-834026359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B0800E8-8201-8E0A-AC07-1973CD143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3" name="Marcador de posición de imagen 17">
            <a:extLst>
              <a:ext uri="{FF2B5EF4-FFF2-40B4-BE49-F238E27FC236}">
                <a16:creationId xmlns:a16="http://schemas.microsoft.com/office/drawing/2014/main" id="{EA3DC657-BA87-3FB2-B5AF-E374DA7847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AD7377EC-5E83-6645-2DEF-CAD22E57AF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5456" y="1049516"/>
            <a:ext cx="5784845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25B2C443-2845-E51E-C8C5-F84891257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5858" y="2591233"/>
            <a:ext cx="5784444" cy="2506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897BE5-3ACD-365F-F458-DEA4DF5B09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86261" y="0"/>
            <a:ext cx="4505739" cy="59436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80C3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287517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5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24006A-6F93-7F8B-C9ED-0D610110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4B197-6695-CE70-6A92-A7E84CAE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9FC47B-0F43-F4CD-5D0F-B77A27785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50967-18C3-B04C-AAEA-D749B8D6B935}" type="datetimeFigureOut">
              <a:rPr lang="es-CR" smtClean="0"/>
              <a:t>7/5/2026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8C03E-5E27-C634-9CE5-FE0E75F64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7BF423-0FF1-1238-414C-36260CDB0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2841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678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prentanacional.go.cr/buscador/?idsubsitio=67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aticr@rnp.go.cr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16" name="Título 16">
            <a:extLst>
              <a:ext uri="{FF2B5EF4-FFF2-40B4-BE49-F238E27FC236}">
                <a16:creationId xmlns:a16="http://schemas.microsoft.com/office/drawing/2014/main" id="{28D9CDA7-0BA1-A96D-91D8-B99E63873DF4}"/>
              </a:ext>
            </a:extLst>
          </p:cNvPr>
          <p:cNvSpPr txBox="1">
            <a:spLocks/>
          </p:cNvSpPr>
          <p:nvPr/>
        </p:nvSpPr>
        <p:spPr>
          <a:xfrm>
            <a:off x="3523528" y="954266"/>
            <a:ext cx="5283289" cy="7347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Clasificación de Niza</a:t>
            </a:r>
            <a:endParaRPr lang="es-ES_tradnl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23" y="1892653"/>
            <a:ext cx="8019756" cy="462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2" y="643759"/>
            <a:ext cx="6596737" cy="1325563"/>
          </a:xfrm>
        </p:spPr>
        <p:txBody>
          <a:bodyPr/>
          <a:lstStyle/>
          <a:p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Tipos de marcas</a:t>
            </a:r>
          </a:p>
        </p:txBody>
      </p:sp>
      <p:pic>
        <p:nvPicPr>
          <p:cNvPr id="3" name="Picture 2" descr="Find Your Nearest Nike Store. Nike.com TR">
            <a:extLst>
              <a:ext uri="{FF2B5EF4-FFF2-40B4-BE49-F238E27FC236}">
                <a16:creationId xmlns:a16="http://schemas.microsoft.com/office/drawing/2014/main" id="{957859D8-8620-6F0F-4373-57BFFAB76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117" y="2298363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ichelin – Logos Download">
            <a:extLst>
              <a:ext uri="{FF2B5EF4-FFF2-40B4-BE49-F238E27FC236}">
                <a16:creationId xmlns:a16="http://schemas.microsoft.com/office/drawing/2014/main" id="{62D842FC-AC7A-D4F3-2211-7356B7B6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2262" y="3158874"/>
            <a:ext cx="3426704" cy="15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7BDBEA-46A8-D075-5D67-A3BC448B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5735" y="3410067"/>
            <a:ext cx="3426704" cy="73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6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6"/>
            <a:ext cx="12192000" cy="123957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750003"/>
            <a:ext cx="9035825" cy="1325563"/>
          </a:xfrm>
        </p:spPr>
        <p:txBody>
          <a:bodyPr/>
          <a:lstStyle/>
          <a:p>
            <a:pPr algn="ctr"/>
            <a:r>
              <a:rPr lang="es" sz="2600" dirty="0">
                <a:solidFill>
                  <a:schemeClr val="bg1"/>
                </a:solidFill>
                <a:latin typeface="Alexandria" panose="020B0604020202020204" charset="-78"/>
                <a:ea typeface="+mn-ea"/>
                <a:cs typeface="Alexandria" panose="020B0604020202020204" charset="-78"/>
              </a:rPr>
              <a:t>Más allá de las marcas tradicionales:</a:t>
            </a:r>
            <a:r>
              <a:rPr lang="es" sz="26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s" sz="2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" sz="2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Olfativas</a:t>
            </a:r>
            <a:r>
              <a:rPr lang="es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, tridimensionales y sonoras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D75AFFC-F69B-6040-B648-3831C40ED567}"/>
              </a:ext>
            </a:extLst>
          </p:cNvPr>
          <p:cNvGrpSpPr/>
          <p:nvPr/>
        </p:nvGrpSpPr>
        <p:grpSpPr>
          <a:xfrm>
            <a:off x="1750182" y="2437576"/>
            <a:ext cx="9304697" cy="3809324"/>
            <a:chOff x="415601" y="1536634"/>
            <a:chExt cx="11360800" cy="4652100"/>
          </a:xfrm>
        </p:grpSpPr>
        <p:pic>
          <p:nvPicPr>
            <p:cNvPr id="23" name="Google Shape;170;p31">
              <a:extLst>
                <a:ext uri="{FF2B5EF4-FFF2-40B4-BE49-F238E27FC236}">
                  <a16:creationId xmlns:a16="http://schemas.microsoft.com/office/drawing/2014/main" id="{7DA4DAAC-E1A1-4DAC-B881-AC7EE47425B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70300" y="4536434"/>
              <a:ext cx="4406101" cy="165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171;p31">
              <a:extLst>
                <a:ext uri="{FF2B5EF4-FFF2-40B4-BE49-F238E27FC236}">
                  <a16:creationId xmlns:a16="http://schemas.microsoft.com/office/drawing/2014/main" id="{B3D86496-4461-CA68-A20F-5E62292DF48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49351" y="1872733"/>
              <a:ext cx="3048000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172;p31">
              <a:extLst>
                <a:ext uri="{FF2B5EF4-FFF2-40B4-BE49-F238E27FC236}">
                  <a16:creationId xmlns:a16="http://schemas.microsoft.com/office/drawing/2014/main" id="{98521C0B-6B12-2997-7891-C3EB3B156696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5601" y="1536634"/>
              <a:ext cx="4490767" cy="2049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173;p31">
              <a:extLst>
                <a:ext uri="{FF2B5EF4-FFF2-40B4-BE49-F238E27FC236}">
                  <a16:creationId xmlns:a16="http://schemas.microsoft.com/office/drawing/2014/main" id="{F811E9B4-5503-80C3-88B5-AE34C2B038AB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109233" y="2294518"/>
              <a:ext cx="2413000" cy="379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174;p31">
              <a:extLst>
                <a:ext uri="{FF2B5EF4-FFF2-40B4-BE49-F238E27FC236}">
                  <a16:creationId xmlns:a16="http://schemas.microsoft.com/office/drawing/2014/main" id="{CE8572B7-F8A0-2D9C-FF35-B9F91DFB1CEF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81137" y="3918069"/>
              <a:ext cx="1857001" cy="21737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39885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597585"/>
            <a:ext cx="9035825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¿S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 acuerdan?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5B6C041-1734-303C-F7B8-80FC599B2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319" y="1898835"/>
            <a:ext cx="7342793" cy="46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65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13883"/>
            <a:ext cx="9035825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del 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Chifrijo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?, 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Porqu</a:t>
            </a:r>
            <a:r>
              <a:rPr lang="en-US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é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no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 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0E4DB6-1921-C796-5F37-8F63A1F98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79" r="6036"/>
          <a:stretch>
            <a:fillRect/>
          </a:stretch>
        </p:blipFill>
        <p:spPr>
          <a:xfrm rot="16200000">
            <a:off x="3868252" y="1800412"/>
            <a:ext cx="4366949" cy="48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36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13883"/>
            <a:ext cx="9035825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Prohibiciones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6865" y="2105932"/>
            <a:ext cx="5788820" cy="444273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nadmisibles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por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derechos de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terceros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Cuando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existe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previamente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inscrita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una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marca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con las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mismas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características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que las que se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esta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solicitando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spcBef>
                <a:spcPts val="1000"/>
              </a:spcBef>
              <a:buSzPct val="80000"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Inadmisibles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por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razones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intrínsecas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spcBef>
                <a:spcPts val="1000"/>
              </a:spcBef>
              <a:buSzPct val="80000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Solicitudes de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marcas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que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atentan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contra la moral, el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orden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público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o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utilizan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un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símbolo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patrio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 </a:t>
            </a:r>
          </a:p>
        </p:txBody>
      </p:sp>
      <p:sp>
        <p:nvSpPr>
          <p:cNvPr id="8" name="Shape 3"/>
          <p:cNvSpPr/>
          <p:nvPr/>
        </p:nvSpPr>
        <p:spPr>
          <a:xfrm>
            <a:off x="5296832" y="2273674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9" name="Shape 3"/>
          <p:cNvSpPr/>
          <p:nvPr/>
        </p:nvSpPr>
        <p:spPr>
          <a:xfrm>
            <a:off x="5721946" y="2698788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0" name="Shape 3"/>
          <p:cNvSpPr/>
          <p:nvPr/>
        </p:nvSpPr>
        <p:spPr>
          <a:xfrm>
            <a:off x="5729968" y="504895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1" name="Shape 3"/>
          <p:cNvSpPr/>
          <p:nvPr/>
        </p:nvSpPr>
        <p:spPr>
          <a:xfrm>
            <a:off x="5288812" y="4607797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20" y="3145216"/>
            <a:ext cx="49053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84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45967"/>
            <a:ext cx="9035825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Criterios de similitud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graphicFrame>
        <p:nvGraphicFramePr>
          <p:cNvPr id="8" name="Marcador de texto 2">
            <a:extLst>
              <a:ext uri="{FF2B5EF4-FFF2-40B4-BE49-F238E27FC236}">
                <a16:creationId xmlns:a16="http://schemas.microsoft.com/office/drawing/2014/main" id="{79CD8339-60CF-F01C-12DB-D5502A04F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594572"/>
              </p:ext>
            </p:extLst>
          </p:nvPr>
        </p:nvGraphicFramePr>
        <p:xfrm>
          <a:off x="500063" y="1664962"/>
          <a:ext cx="11188323" cy="469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4362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-112295" y="5808484"/>
            <a:ext cx="12384505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31" y="2706866"/>
            <a:ext cx="5784845" cy="1325563"/>
          </a:xfrm>
        </p:spPr>
        <p:txBody>
          <a:bodyPr/>
          <a:lstStyle/>
          <a:p>
            <a:r>
              <a:rPr lang="es-ES_tradnl" sz="6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Patentes de invención</a:t>
            </a:r>
          </a:p>
        </p:txBody>
      </p:sp>
      <p:pic>
        <p:nvPicPr>
          <p:cNvPr id="2" name="Picture 5" descr="La palabra &quot;brainstorming&quot; grabada en metal">
            <a:extLst>
              <a:ext uri="{FF2B5EF4-FFF2-40B4-BE49-F238E27FC236}">
                <a16:creationId xmlns:a16="http://schemas.microsoft.com/office/drawing/2014/main" id="{E51A036E-22C4-CA83-6225-DCB617A4B6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prstClr val="white"/>
            </a:duotone>
          </a:blip>
          <a:srcRect l="27581" r="3650" b="-2"/>
          <a:stretch/>
        </p:blipFill>
        <p:spPr>
          <a:xfrm>
            <a:off x="6958642" y="728663"/>
            <a:ext cx="5233357" cy="5079822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79401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37709"/>
            <a:ext cx="9035825" cy="1325563"/>
          </a:xfrm>
        </p:spPr>
        <p:txBody>
          <a:bodyPr/>
          <a:lstStyle/>
          <a:p>
            <a:pPr algn="ctr"/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Patentes de invención</a:t>
            </a:r>
          </a:p>
        </p:txBody>
      </p:sp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A09AF560-0922-8FA8-F97D-2304077392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39642" y="2342955"/>
            <a:ext cx="9046152" cy="365435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Documento técnico oficial que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describe una  invención 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y crea una situación jurídica mediante la  cual la invención sólo puede ser explotada por el  dueño o bajo su autorización (licencia).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sz="26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rige por la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Ley </a:t>
            </a:r>
            <a:r>
              <a:rPr lang="es-CR" sz="2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N°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 6867, Ley de Patentes de Invención, Dibujos y Modelos  Industriales y Modelos de Utilidad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Una invención es una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solución nueva 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 un problema técnico.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Ej. Café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dirty="0"/>
              <a:t>Ej. Café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34133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5">
            <a:extLst>
              <a:ext uri="{FF2B5EF4-FFF2-40B4-BE49-F238E27FC236}">
                <a16:creationId xmlns:a16="http://schemas.microsoft.com/office/drawing/2014/main" id="{84A7DE36-4460-C894-9A27-F923F421444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18187" r="16605" b="2"/>
          <a:stretch/>
        </p:blipFill>
        <p:spPr>
          <a:xfrm>
            <a:off x="1171576" y="1557341"/>
            <a:ext cx="4501442" cy="4952907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36518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456C8DB-DF0C-ED0C-D2AF-A9FC7EE64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57554" y="2497770"/>
            <a:ext cx="5713604" cy="3445830"/>
          </a:xfrm>
        </p:spPr>
        <p:txBody>
          <a:bodyPr/>
          <a:lstStyle/>
          <a:p>
            <a:endParaRPr lang="en-US" dirty="0"/>
          </a:p>
          <a:p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¿Un </a:t>
            </a:r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lápiz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 con </a:t>
            </a:r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semillas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…?</a:t>
            </a:r>
          </a:p>
          <a:p>
            <a:endParaRPr lang="en-US" sz="26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Google Patents</a:t>
            </a:r>
          </a:p>
          <a:p>
            <a:endParaRPr lang="en-US" sz="26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Pista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: Plant producing writing instrument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830213"/>
            <a:ext cx="9035825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Las patentes no son cosa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  del </a:t>
            </a:r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otro mundo…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2173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5A457-5CBD-D85A-621D-DCE83F1F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674" y="1575965"/>
            <a:ext cx="4972665" cy="2948346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b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Abogado,  graduado de la Universidad de Costa Rica (UCR). </a:t>
            </a:r>
            <a:b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Cuenta 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con una maestría en Propiedad Intelectual</a:t>
            </a: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b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Asesor 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propiedad intelectual en el Tecnológico de Costa Rica (TEC) y como gestor de cooperación de proyectos. </a:t>
            </a:r>
            <a:b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Además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, ejerce como abogado independiente y es facilitador en Modifica.</a:t>
            </a: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30585" y="5581186"/>
            <a:ext cx="2706190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Pablo Bonilla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961497" y="1688684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7" name="Shape 3"/>
          <p:cNvSpPr/>
          <p:nvPr/>
        </p:nvSpPr>
        <p:spPr>
          <a:xfrm>
            <a:off x="5961497" y="2312572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8" name="Shape 3"/>
          <p:cNvSpPr/>
          <p:nvPr/>
        </p:nvSpPr>
        <p:spPr>
          <a:xfrm>
            <a:off x="5961497" y="2936460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9" name="Shape 3"/>
          <p:cNvSpPr/>
          <p:nvPr/>
        </p:nvSpPr>
        <p:spPr>
          <a:xfrm>
            <a:off x="5961497" y="4274715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           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72" y="1028703"/>
            <a:ext cx="3801259" cy="459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631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537437"/>
            <a:ext cx="9035825" cy="1325563"/>
          </a:xfrm>
        </p:spPr>
        <p:txBody>
          <a:bodyPr/>
          <a:lstStyle/>
          <a:p>
            <a:pPr algn="ctr"/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Modelos de utilidad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01" y="1757000"/>
            <a:ext cx="6776583" cy="472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63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2723356"/>
            <a:ext cx="9035825" cy="1325563"/>
          </a:xfrm>
        </p:spPr>
        <p:txBody>
          <a:bodyPr>
            <a:normAutofit/>
          </a:bodyPr>
          <a:lstStyle/>
          <a:p>
            <a:pPr algn="ctr"/>
            <a:r>
              <a:rPr lang="es-CR" sz="7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Preguntas</a:t>
            </a:r>
            <a:endParaRPr lang="es-ES_tradnl" sz="7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861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-160421" y="5808484"/>
            <a:ext cx="12544926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341" y="2649060"/>
            <a:ext cx="5784845" cy="1325563"/>
          </a:xfrm>
        </p:spPr>
        <p:txBody>
          <a:bodyPr/>
          <a:lstStyle/>
          <a:p>
            <a:r>
              <a:rPr lang="es-ES_tradnl" sz="5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de autor</a:t>
            </a:r>
          </a:p>
        </p:txBody>
      </p:sp>
      <p:pic>
        <p:nvPicPr>
          <p:cNvPr id="3" name="Picture 2" descr="Leonardo Da Vinci kimdir? Kısaca hayatı, eserleri, icatları ve tabloları  hakkında bilgi">
            <a:extLst>
              <a:ext uri="{FF2B5EF4-FFF2-40B4-BE49-F238E27FC236}">
                <a16:creationId xmlns:a16="http://schemas.microsoft.com/office/drawing/2014/main" id="{5C8031DA-D3BB-C7B6-1E30-874006862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8" t="9091" r="10781"/>
          <a:stretch/>
        </p:blipFill>
        <p:spPr bwMode="auto">
          <a:xfrm>
            <a:off x="6362452" y="760747"/>
            <a:ext cx="5829547" cy="504649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89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6"/>
            <a:ext cx="12192000" cy="13516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794109"/>
            <a:ext cx="9035825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 dibujo que acabamos de hacer posee derechos de autor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207" y="2311818"/>
            <a:ext cx="8067909" cy="388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28171"/>
            <a:ext cx="9815512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moral y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patrimonial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06" y="2183358"/>
            <a:ext cx="9675778" cy="408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32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88" y="3189288"/>
            <a:ext cx="9035825" cy="1325563"/>
          </a:xfrm>
        </p:spPr>
        <p:txBody>
          <a:bodyPr>
            <a:normAutofit/>
          </a:bodyPr>
          <a:lstStyle/>
          <a:p>
            <a:pPr algn="ctr"/>
            <a:r>
              <a:rPr lang="es-CR" sz="45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Volvemos en 5 minutos</a:t>
            </a:r>
            <a:endParaRPr lang="es-ES_tradnl" sz="45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578088" y="2117727"/>
            <a:ext cx="9035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7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Receso</a:t>
            </a:r>
            <a:endParaRPr lang="es-ES_tradnl" sz="7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8804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45" y="603877"/>
            <a:ext cx="9815512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moral y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patrimonial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7" name="Picture 2" descr="What is a Trademark?">
            <a:extLst>
              <a:ext uri="{FF2B5EF4-FFF2-40B4-BE49-F238E27FC236}">
                <a16:creationId xmlns:a16="http://schemas.microsoft.com/office/drawing/2014/main" id="{A229AE09-4D32-3E21-830B-94AC86DB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6047" y="2163160"/>
            <a:ext cx="3856774" cy="38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91D8D2E4-A442-61E9-8205-725E6381FF6A}"/>
              </a:ext>
            </a:extLst>
          </p:cNvPr>
          <p:cNvSpPr txBox="1">
            <a:spLocks/>
          </p:cNvSpPr>
          <p:nvPr/>
        </p:nvSpPr>
        <p:spPr>
          <a:xfrm>
            <a:off x="5895977" y="2729376"/>
            <a:ext cx="4512988" cy="3317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Inscribir una marca</a:t>
            </a:r>
          </a:p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Utilizar el formulario</a:t>
            </a:r>
          </a:p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puede realizar: </a:t>
            </a:r>
          </a:p>
          <a:p>
            <a:pPr lvl="1"/>
            <a:r>
              <a:rPr lang="es-CR" sz="2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 mano </a:t>
            </a:r>
          </a:p>
          <a:p>
            <a:pPr lvl="1"/>
            <a:r>
              <a:rPr lang="es-CR" sz="2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computadora</a:t>
            </a:r>
            <a:endParaRPr lang="es-CR" sz="27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0707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48109"/>
            <a:ext cx="9815512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Qué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debo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saber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0A77109-94EA-0152-BA91-1C7C3C07A7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41135" y="2468399"/>
            <a:ext cx="7326889" cy="3399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s-CR" dirty="0"/>
          </a:p>
          <a:p>
            <a:r>
              <a:rPr lang="es-CR" sz="3400" dirty="0" smtClean="0"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Mi marca es original?</a:t>
            </a:r>
          </a:p>
          <a:p>
            <a:endParaRPr lang="es-CR" sz="34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¿Existen otras similares en </a:t>
            </a:r>
            <a:r>
              <a:rPr lang="es-CR" sz="3400" dirty="0" smtClean="0">
                <a:latin typeface="Alexandria" panose="020B0604020202020204" charset="-78"/>
                <a:cs typeface="Alexandria" panose="020B0604020202020204" charset="-78"/>
              </a:rPr>
              <a:t>el mercado</a:t>
            </a:r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?</a:t>
            </a:r>
          </a:p>
          <a:p>
            <a:endParaRPr lang="es-CR" sz="34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¿Mi marca genera confusión?</a:t>
            </a:r>
          </a:p>
        </p:txBody>
      </p:sp>
      <p:sp>
        <p:nvSpPr>
          <p:cNvPr id="7" name="Shape 3"/>
          <p:cNvSpPr/>
          <p:nvPr/>
        </p:nvSpPr>
        <p:spPr>
          <a:xfrm>
            <a:off x="3371850" y="304370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1" name="Shape 3"/>
          <p:cNvSpPr/>
          <p:nvPr/>
        </p:nvSpPr>
        <p:spPr>
          <a:xfrm>
            <a:off x="3381375" y="4159334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2" name="Shape 3"/>
          <p:cNvSpPr/>
          <p:nvPr/>
        </p:nvSpPr>
        <p:spPr>
          <a:xfrm>
            <a:off x="3371850" y="5256008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70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9" y="3979465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33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Imprescindible buscar aquí antes de inscribir</a:t>
            </a:r>
            <a:endParaRPr lang="es-ES_tradnl" sz="33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8" y="3235346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33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Base Mundial de Marcas</a:t>
            </a:r>
            <a:endParaRPr lang="es-ES_tradnl" sz="33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6" y="1883389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47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Uso de bases de datos WIPO</a:t>
            </a:r>
          </a:p>
          <a:p>
            <a:pPr algn="ctr"/>
            <a:r>
              <a:rPr lang="es-CR" sz="47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Global </a:t>
            </a:r>
            <a:r>
              <a:rPr lang="es-CR" sz="4700" b="1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Database</a:t>
            </a:r>
            <a:endParaRPr lang="es-ES_tradnl" sz="47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71892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Base de  datos de marca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10" name="Marcador de contenido 3">
            <a:extLst>
              <a:ext uri="{FF2B5EF4-FFF2-40B4-BE49-F238E27FC236}">
                <a16:creationId xmlns:a16="http://schemas.microsoft.com/office/drawing/2014/main" id="{F8F31486-ABCB-A460-ADF6-EB34D21B1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536" y="2017305"/>
            <a:ext cx="9056014" cy="40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05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E62A160-EF26-29B5-A372-B24A20AC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862" y="666745"/>
            <a:ext cx="6952192" cy="1320800"/>
          </a:xfrm>
        </p:spPr>
        <p:txBody>
          <a:bodyPr>
            <a:noAutofit/>
          </a:bodyPr>
          <a:lstStyle/>
          <a:p>
            <a:pPr algn="ctr"/>
            <a:r>
              <a:rPr lang="es-CR" sz="3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¿Qué es </a:t>
            </a:r>
            <a:r>
              <a:rPr lang="es-CR" sz="34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Propiedad Intelectual</a:t>
            </a:r>
            <a:r>
              <a:rPr lang="es-CR" sz="3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7F49B1-9670-0851-B05A-A6C1D7A4C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146" y="2053495"/>
            <a:ext cx="5666317" cy="4062437"/>
          </a:xfrm>
        </p:spPr>
        <p:txBody>
          <a:bodyPr>
            <a:normAutofit/>
          </a:bodyPr>
          <a:lstStyle/>
          <a:p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Conjunto </a:t>
            </a: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 reglas (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Tratados internacionales, </a:t>
            </a: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leyes, reglamentos)</a:t>
            </a:r>
          </a:p>
          <a:p>
            <a:pPr lvl="1"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Que protegen las creaciones intelectuales 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humanas.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lnSpc>
                <a:spcPct val="90000"/>
              </a:lnSpc>
            </a:pP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el mundo existe la Organización Mundial de la Propiedad Intelectual (OMPI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).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CR la entidad rectora es el Registro 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Nacional.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endParaRPr lang="es-CR" dirty="0"/>
          </a:p>
        </p:txBody>
      </p:sp>
      <p:pic>
        <p:nvPicPr>
          <p:cNvPr id="9218" name="Picture 2" descr="Organización Mundial de la Propiedad Intelectual - EcuRed">
            <a:extLst>
              <a:ext uri="{FF2B5EF4-FFF2-40B4-BE49-F238E27FC236}">
                <a16:creationId xmlns:a16="http://schemas.microsoft.com/office/drawing/2014/main" id="{1AF981CC-6ABB-958A-7AD5-9B329967E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r="1" b="8667"/>
          <a:stretch/>
        </p:blipFill>
        <p:spPr bwMode="auto">
          <a:xfrm>
            <a:off x="6446398" y="1987545"/>
            <a:ext cx="4506302" cy="390099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32" y="1"/>
            <a:ext cx="3371850" cy="687686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2" y="2763058"/>
            <a:ext cx="4200530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Elegir </a:t>
            </a:r>
            <a:r>
              <a:rPr lang="es-E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</a:t>
            </a:r>
            <a:r>
              <a:rPr lang="en-US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í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44FF9138-BB6F-F818-684F-661C70874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2114" y="4552508"/>
            <a:ext cx="6457950" cy="3858328"/>
          </a:xfrm>
        </p:spPr>
        <p:txBody>
          <a:bodyPr>
            <a:normAutofit/>
          </a:bodyPr>
          <a:lstStyle/>
          <a:p>
            <a:r>
              <a:rPr lang="es-CR" sz="3200" b="1" dirty="0"/>
              <a:t>-&gt;</a:t>
            </a:r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B84C8AF3-3E9C-49C7-07FB-BF47E2264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007" y="621668"/>
            <a:ext cx="3705905" cy="560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63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32" y="1"/>
            <a:ext cx="3371850" cy="687686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2" y="2763058"/>
            <a:ext cx="4200530" cy="1325563"/>
          </a:xfrm>
        </p:spPr>
        <p:txBody>
          <a:bodyPr/>
          <a:lstStyle/>
          <a:p>
            <a:pPr algn="ctr"/>
            <a:r>
              <a:rPr lang="es-E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Atenci</a:t>
            </a:r>
            <a:r>
              <a:rPr lang="es-ES_tradnl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n!!!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91D8D2E4-A442-61E9-8205-725E6381FF6A}"/>
              </a:ext>
            </a:extLst>
          </p:cNvPr>
          <p:cNvSpPr txBox="1">
            <a:spLocks/>
          </p:cNvSpPr>
          <p:nvPr/>
        </p:nvSpPr>
        <p:spPr>
          <a:xfrm>
            <a:off x="5012785" y="2625662"/>
            <a:ext cx="6283612" cy="3317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Cambio de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plataforma.</a:t>
            </a:r>
            <a:endParaRPr lang="es-CR" sz="3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0" indent="0">
              <a:buNone/>
            </a:pPr>
            <a:endParaRPr lang="es-CR" sz="3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NO cerramos la pestaña en el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navegador.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6742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11AA166-5DB1-F15F-AF2A-F7A500616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70284" y="3483738"/>
            <a:ext cx="10515600" cy="1583939"/>
          </a:xfr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5B82C6B-E7C5-DD3D-7866-D3E561700FBE}"/>
              </a:ext>
            </a:extLst>
          </p:cNvPr>
          <p:cNvCxnSpPr/>
          <p:nvPr/>
        </p:nvCxnSpPr>
        <p:spPr>
          <a:xfrm flipH="1">
            <a:off x="6574363" y="3077852"/>
            <a:ext cx="1157932" cy="1358276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Base de  datos de la clasificación de Niza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650451" y="1980687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Buscar en Google:</a:t>
            </a:r>
          </a:p>
          <a:p>
            <a:pPr algn="ctr"/>
            <a:r>
              <a:rPr lang="es-ES" sz="3200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OEPM - clasificación de Niza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2031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6D9FCED4-8390-D6CD-0723-B55CD983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737" y="2190382"/>
            <a:ext cx="9129147" cy="4351338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7879C4B-E8C1-57F1-3BB5-E97E1B4C2F3C}"/>
              </a:ext>
            </a:extLst>
          </p:cNvPr>
          <p:cNvCxnSpPr/>
          <p:nvPr/>
        </p:nvCxnSpPr>
        <p:spPr>
          <a:xfrm>
            <a:off x="6265345" y="1579232"/>
            <a:ext cx="1710046" cy="1472541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6541720"/>
            <a:ext cx="12192000" cy="335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Formulario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4742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41575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6541720"/>
            <a:ext cx="12192000" cy="335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1" y="790535"/>
            <a:ext cx="6596737" cy="1325563"/>
          </a:xfrm>
        </p:spPr>
        <p:txBody>
          <a:bodyPr/>
          <a:lstStyle/>
          <a:p>
            <a:pPr algn="ctr"/>
            <a:r>
              <a:rPr lang="es-ES_tradnl" sz="4000" dirty="0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Llenar la hoja con la </a:t>
            </a:r>
            <a:r>
              <a:rPr lang="es-ES_tradnl" sz="4000" dirty="0" err="1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i</a:t>
            </a:r>
            <a:r>
              <a:rPr lang="es-ES_tradnl" sz="4000" dirty="0" err="1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nformaci</a:t>
            </a:r>
            <a:r>
              <a:rPr lang="es-ES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n requerida</a:t>
            </a:r>
            <a:endParaRPr lang="es-ES_tradnl" sz="4000" dirty="0">
              <a:solidFill>
                <a:schemeClr val="bg1"/>
              </a:solidFill>
              <a:latin typeface="Alexandria" panose="020B0604020202020204"/>
              <a:cs typeface="Alexandria" panose="020B0604020202020204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6EC559E3-A29E-1C12-9D75-572A9FC32B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37211" y="3032925"/>
            <a:ext cx="7819488" cy="2774315"/>
          </a:xfrm>
        </p:spPr>
        <p:txBody>
          <a:bodyPr>
            <a:normAutofit fontScale="55000" lnSpcReduction="20000"/>
          </a:bodyPr>
          <a:lstStyle/>
          <a:p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Si lo </a:t>
            </a:r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hacen a mano, usen lápiz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preferiblemente.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Recuerden </a:t>
            </a:r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revisar bien la clasificación de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NIZA.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Levanten la mano si tienen alguna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duda.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dirty="0" smtClean="0">
                <a:solidFill>
                  <a:srgbClr val="FFFFFF"/>
                </a:solidFill>
              </a:rPr>
              <a:t>en </a:t>
            </a:r>
            <a:r>
              <a:rPr lang="es-CR" dirty="0">
                <a:solidFill>
                  <a:srgbClr val="FFFFFF"/>
                </a:solidFill>
              </a:rPr>
              <a:t>la mano si tienen alguna duda</a:t>
            </a:r>
          </a:p>
          <a:p>
            <a:endParaRPr lang="es-CR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8022" y="6002176"/>
            <a:ext cx="12192000" cy="1027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hape 3"/>
          <p:cNvSpPr/>
          <p:nvPr/>
        </p:nvSpPr>
        <p:spPr>
          <a:xfrm>
            <a:off x="2425372" y="312391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2" name="Shape 3"/>
          <p:cNvSpPr/>
          <p:nvPr/>
        </p:nvSpPr>
        <p:spPr>
          <a:xfrm>
            <a:off x="2433394" y="391799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3" name="Shape 3"/>
          <p:cNvSpPr/>
          <p:nvPr/>
        </p:nvSpPr>
        <p:spPr>
          <a:xfrm>
            <a:off x="2457458" y="4744155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215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B1C48A6-6471-7BA4-2E42-ECEC26620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98073" y="2534737"/>
            <a:ext cx="8395854" cy="339912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Pagar los $50 en el Banco de Costa Rica (Convenio con Registro</a:t>
            </a:r>
            <a:r>
              <a:rPr lang="es-CR" sz="30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).</a:t>
            </a: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20 colones en </a:t>
            </a:r>
            <a:r>
              <a:rPr lang="es-CR" sz="30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timbres.</a:t>
            </a: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Verificar que la solicitud contenga todos los requisitos que indica el formulario del paso 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dirty="0">
              <a:cs typeface="Alexandria" panose="020B0604020202020204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300158" y="633821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C3C316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Tasas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7338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6F8597D-503F-A1D9-5293-6A362E11E3C3}"/>
              </a:ext>
            </a:extLst>
          </p:cNvPr>
          <p:cNvSpPr txBox="1">
            <a:spLocks/>
          </p:cNvSpPr>
          <p:nvPr/>
        </p:nvSpPr>
        <p:spPr>
          <a:xfrm>
            <a:off x="1480796" y="1674437"/>
            <a:ext cx="9877016" cy="40854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Una vez presentada se debe esperar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notificación.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Prevenciones de fondo o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forma.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Si todo está bien, se paga el edicto en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la Imprenta Nacional (El </a:t>
            </a:r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costo es variable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).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En físico (en registro nacional hay una oficina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).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En la página web: </a:t>
            </a:r>
            <a:r>
              <a:rPr lang="es-CR" dirty="0">
                <a:solidFill>
                  <a:srgbClr val="002060"/>
                </a:solidFill>
                <a:latin typeface="Monserra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https://www.imprentanacional.go.cr/buscador/?idsubsitio=678</a:t>
            </a:r>
            <a:endParaRPr lang="es-CR" dirty="0">
              <a:solidFill>
                <a:srgbClr val="002060"/>
              </a:solidFill>
              <a:latin typeface="Monserrat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s-CR" dirty="0">
              <a:solidFill>
                <a:srgbClr val="002060"/>
              </a:solidFill>
              <a:latin typeface="Monserra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BB69B4-2C9B-7D5D-89AE-C570871C3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680" y="4747690"/>
            <a:ext cx="6817378" cy="1662542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F8FE4D5-6EEB-5610-C274-D13D20411A9D}"/>
              </a:ext>
            </a:extLst>
          </p:cNvPr>
          <p:cNvCxnSpPr>
            <a:cxnSpLocks/>
          </p:cNvCxnSpPr>
          <p:nvPr/>
        </p:nvCxnSpPr>
        <p:spPr>
          <a:xfrm flipH="1">
            <a:off x="9032312" y="4747690"/>
            <a:ext cx="1864426" cy="72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379"/>
            <a:ext cx="12192000" cy="1019176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39319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Siguientes pasos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821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F2947041-A06F-E23E-B47D-D9C9E57A8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65630" y="2510385"/>
            <a:ext cx="7084567" cy="3184791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Se esperan 2 meses y medio.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Si no hay oposiciones, se retira el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certificado.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Para el retiro del certificado se debe pagar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125 </a:t>
            </a: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colones de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timbres fiscales </a:t>
            </a: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y 5 de timbres de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archivo.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303"/>
            <a:ext cx="12192000" cy="1019176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71403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Siguientes pasos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60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0" y="5808484"/>
            <a:ext cx="12192000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303"/>
            <a:ext cx="12192000" cy="101917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300158" y="714031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</a:t>
            </a:r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á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 información o apoyo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096000" y="2106012"/>
            <a:ext cx="4812632" cy="436512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 txBox="1">
            <a:spLocks/>
          </p:cNvSpPr>
          <p:nvPr/>
        </p:nvSpPr>
        <p:spPr>
          <a:xfrm>
            <a:off x="797698" y="4404644"/>
            <a:ext cx="4979267" cy="9082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80C3F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s-ES" sz="2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Centro de Apoyo a la</a:t>
            </a:r>
          </a:p>
          <a:p>
            <a:pPr algn="ctr">
              <a:buSzPct val="80000"/>
            </a:pPr>
            <a:r>
              <a:rPr lang="es-ES" sz="23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Tecnolog</a:t>
            </a:r>
            <a:r>
              <a:rPr lang="en-US" sz="2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í</a:t>
            </a:r>
            <a:r>
              <a:rPr lang="es-ES" sz="2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 </a:t>
            </a:r>
            <a:r>
              <a:rPr lang="es-ES" sz="2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y la Innovaci</a:t>
            </a:r>
            <a:r>
              <a:rPr lang="es-ES" sz="23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" sz="23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 </a:t>
            </a:r>
          </a:p>
          <a:p>
            <a:pPr algn="ctr">
              <a:buSzPct val="80000"/>
            </a:pPr>
            <a:endParaRPr lang="en-US" sz="30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 txBox="1">
            <a:spLocks/>
          </p:cNvSpPr>
          <p:nvPr/>
        </p:nvSpPr>
        <p:spPr>
          <a:xfrm>
            <a:off x="5984625" y="2249171"/>
            <a:ext cx="4979267" cy="4442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80C3F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Tel</a:t>
            </a:r>
            <a:r>
              <a:rPr lang="es-C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é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fonos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:</a:t>
            </a:r>
          </a:p>
          <a:p>
            <a:pPr algn="ctr">
              <a:buSzPct val="80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2202-0623 /2202-0665</a:t>
            </a:r>
          </a:p>
          <a:p>
            <a:pPr algn="ctr">
              <a:buSzPct val="80000"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Correo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Electr</a:t>
            </a:r>
            <a:r>
              <a:rPr lang="es-E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nico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:</a:t>
            </a:r>
          </a:p>
          <a:p>
            <a:pPr algn="ctr">
              <a:buSzPct val="80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  <a:hlinkClick r:id="rId4"/>
              </a:rPr>
              <a:t>caticr@rnp.go.cr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endParaRPr lang="es-E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Horario de atención:</a:t>
            </a: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Lunes a Viernes de </a:t>
            </a: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8:00am a 3:30pm</a:t>
            </a:r>
          </a:p>
          <a:p>
            <a:pPr algn="ctr">
              <a:buSzPct val="80000"/>
            </a:pPr>
            <a:endParaRPr lang="en-US" sz="30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416084" y="2989539"/>
            <a:ext cx="34162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6000" dirty="0" smtClean="0">
                <a:solidFill>
                  <a:schemeClr val="tx1"/>
                </a:solidFill>
                <a:latin typeface="Alexandria" panose="020B0604020202020204" charset="-78"/>
                <a:cs typeface="Alexandria" panose="020B0604020202020204" charset="-78"/>
              </a:rPr>
              <a:t>CATI</a:t>
            </a:r>
            <a:endParaRPr lang="en-US" sz="6000" dirty="0">
              <a:solidFill>
                <a:schemeClr val="tx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2440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BA71B-D7E2-136E-76A7-2FAC083B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348" y="1593997"/>
            <a:ext cx="4847303" cy="1325563"/>
          </a:xfrm>
        </p:spPr>
        <p:txBody>
          <a:bodyPr>
            <a:normAutofit/>
          </a:bodyPr>
          <a:lstStyle/>
          <a:p>
            <a:r>
              <a:rPr lang="es-ES_tradnl" sz="4000" dirty="0">
                <a:latin typeface="Alexandria"/>
              </a:rPr>
              <a:t>Muchas gracias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C18D58-BC27-D5C3-5855-BBE2B254C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781" y="2793995"/>
            <a:ext cx="4384435" cy="670131"/>
          </a:xfrm>
        </p:spPr>
        <p:txBody>
          <a:bodyPr>
            <a:noAutofit/>
          </a:bodyPr>
          <a:lstStyle/>
          <a:p>
            <a:pPr algn="ctr"/>
            <a:r>
              <a:rPr lang="es-ES_tradnl" sz="3600" dirty="0"/>
              <a:t>Pablo Bonilla Siles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BE1293-F6AB-3B64-7B59-28F9640E89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4107" y="3519351"/>
            <a:ext cx="3988682" cy="664986"/>
          </a:xfrm>
        </p:spPr>
        <p:txBody>
          <a:bodyPr>
            <a:noAutofit/>
          </a:bodyPr>
          <a:lstStyle/>
          <a:p>
            <a:r>
              <a:rPr lang="es-ES_tradnl" sz="2600" dirty="0"/>
              <a:t>Abogado +506 8862 3592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CBE156-EC33-B302-66D2-B9889D146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249" y="4039919"/>
            <a:ext cx="1019498" cy="1024049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4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392A7F-2009-568B-DD58-8460E0C0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32" y="6460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4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“Me robaron la idea…”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43" y="1856963"/>
            <a:ext cx="8610666" cy="47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43C713E5-2D48-A8B5-297E-6AB4D36C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315" y="4276574"/>
            <a:ext cx="8931755" cy="14323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_tradnl" b="1" dirty="0">
                <a:solidFill>
                  <a:srgbClr val="00376F"/>
                </a:solidFill>
                <a:latin typeface="Montserrat" pitchFamily="2" charset="77"/>
              </a:rPr>
              <a:t>Muchas gracias</a:t>
            </a:r>
            <a:endParaRPr lang="en-US" b="1" dirty="0">
              <a:solidFill>
                <a:srgbClr val="00376F"/>
              </a:solidFill>
              <a:latin typeface="Montserrat" pitchFamily="2" charset="77"/>
            </a:endParaRPr>
          </a:p>
        </p:txBody>
      </p:sp>
      <p:pic>
        <p:nvPicPr>
          <p:cNvPr id="5" name="Picture 2" descr="Banco Nacional de Costa Rica – United Nations Environment – Finance  Initiative">
            <a:extLst>
              <a:ext uri="{FF2B5EF4-FFF2-40B4-BE49-F238E27FC236}">
                <a16:creationId xmlns:a16="http://schemas.microsoft.com/office/drawing/2014/main" id="{2CE02BE7-B167-592F-230F-68B35BFC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3853" y="2323366"/>
            <a:ext cx="4276217" cy="16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85" y="1547816"/>
            <a:ext cx="3035909" cy="30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0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3890210" y="4029375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ángulo 16"/>
          <p:cNvSpPr/>
          <p:nvPr/>
        </p:nvSpPr>
        <p:spPr>
          <a:xfrm>
            <a:off x="8384103" y="4034241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6086475" y="3609975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redondeado 2"/>
          <p:cNvSpPr/>
          <p:nvPr/>
        </p:nvSpPr>
        <p:spPr>
          <a:xfrm>
            <a:off x="4154905" y="2254170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8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PI se divide en 2 grandes áreas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949117" y="4331121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6368717" y="4331121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4341394" y="2324270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Propiedad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intelectual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2135606" y="4457114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Derechos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 autor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6555206" y="4394117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Propiedad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industrial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890210" y="4006516"/>
            <a:ext cx="4547937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82" y="5344377"/>
            <a:ext cx="6078590" cy="115727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62" y="4213849"/>
            <a:ext cx="6078590" cy="115727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82" y="3041586"/>
            <a:ext cx="6078590" cy="11572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62" y="1846195"/>
            <a:ext cx="6078590" cy="11572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657" y="690802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Propiedad Industrial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780A2D7-B048-28BF-953A-5C228932B030}"/>
              </a:ext>
            </a:extLst>
          </p:cNvPr>
          <p:cNvSpPr txBox="1"/>
          <p:nvPr/>
        </p:nvSpPr>
        <p:spPr>
          <a:xfrm>
            <a:off x="4517568" y="2242021"/>
            <a:ext cx="3577883" cy="3526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Es</a:t>
            </a:r>
            <a:r>
              <a:rPr sz="2200" spc="-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2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</a:t>
            </a:r>
            <a:r>
              <a:rPr sz="22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territorial</a:t>
            </a:r>
            <a:r>
              <a:rPr lang="es-ES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07AFABB-A405-80C4-2E9B-793C310408C3}"/>
              </a:ext>
            </a:extLst>
          </p:cNvPr>
          <p:cNvSpPr txBox="1"/>
          <p:nvPr/>
        </p:nvSpPr>
        <p:spPr>
          <a:xfrm>
            <a:off x="4513973" y="4449856"/>
            <a:ext cx="4482137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lang="es-ES"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</a:t>
            </a:r>
            <a:r>
              <a:rPr sz="2100" spc="5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equiere</a:t>
            </a:r>
            <a:r>
              <a:rPr sz="21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100" spc="2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registro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para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hacer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valer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 derecho</a:t>
            </a:r>
            <a:r>
              <a:rPr sz="2100" spc="-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ante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la </a:t>
            </a:r>
            <a:r>
              <a:rPr sz="2100" spc="-47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oficina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nacional</a:t>
            </a:r>
            <a:r>
              <a:rPr lang="es-ES"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1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B08F561-5AFB-F453-6DCB-72C1D9DBE59F}"/>
              </a:ext>
            </a:extLst>
          </p:cNvPr>
          <p:cNvSpPr txBox="1"/>
          <p:nvPr/>
        </p:nvSpPr>
        <p:spPr>
          <a:xfrm>
            <a:off x="4503280" y="3219500"/>
            <a:ext cx="4222944" cy="7040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Es</a:t>
            </a:r>
            <a:r>
              <a:rPr sz="2200" spc="1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200" spc="1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temporal</a:t>
            </a:r>
            <a:endParaRPr lang="es-ES" sz="2200" spc="15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(</a:t>
            </a:r>
            <a:r>
              <a:rPr sz="22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cada</a:t>
            </a:r>
            <a:r>
              <a:rPr sz="2200" spc="2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modalidad</a:t>
            </a:r>
            <a:r>
              <a:rPr sz="2200" spc="3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tiene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su</a:t>
            </a:r>
            <a:r>
              <a:rPr sz="2200" spc="2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plazo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)</a:t>
            </a:r>
            <a:r>
              <a:rPr lang="es-ES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9681318-E967-485B-55B5-ECB3D18D1768}"/>
              </a:ext>
            </a:extLst>
          </p:cNvPr>
          <p:cNvSpPr txBox="1"/>
          <p:nvPr/>
        </p:nvSpPr>
        <p:spPr>
          <a:xfrm>
            <a:off x="4500060" y="5707201"/>
            <a:ext cx="3595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No es derecho de </a:t>
            </a:r>
            <a:r>
              <a:rPr lang="es-CR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autor.</a:t>
            </a:r>
            <a:endParaRPr lang="es-CR"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06878" y="2150760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1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4974" y="3331896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2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0206" y="4513032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3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9726" y="5651304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4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28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253108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4A91AF-45F8-8179-E7BB-8951A968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964" y="845489"/>
            <a:ext cx="9365523" cy="137560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3800" b="1" dirty="0" err="1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Algunas</a:t>
            </a:r>
            <a:r>
              <a:rPr lang="en-US" sz="3800" b="1" dirty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 de </a:t>
            </a:r>
            <a:r>
              <a:rPr lang="en-US" sz="3800" b="1" dirty="0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las </a:t>
            </a:r>
            <a:r>
              <a:rPr lang="en-US" sz="3800" b="1" dirty="0" err="1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modalidades</a:t>
            </a:r>
            <a:endParaRPr lang="en-US" sz="3800" b="1" dirty="0">
              <a:solidFill>
                <a:schemeClr val="bg1"/>
              </a:solidFill>
              <a:latin typeface="Alexandria" panose="020B0604020202020204" charset="-78"/>
              <a:ea typeface="+mj-ea"/>
              <a:cs typeface="Alexandria" panose="020B0604020202020204" charset="-78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3800" b="1" dirty="0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de </a:t>
            </a:r>
            <a:r>
              <a:rPr lang="en-US" sz="3800" b="1" dirty="0" err="1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protección</a:t>
            </a:r>
            <a:r>
              <a:rPr lang="en-US" sz="3800" b="1" dirty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 son: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41" y="2220409"/>
            <a:ext cx="7098632" cy="41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9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5AEC264-BE2E-1F31-ACE5-70460D3F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875" y="669715"/>
            <a:ext cx="2876191" cy="1089189"/>
          </a:xfrm>
        </p:spPr>
        <p:txBody>
          <a:bodyPr>
            <a:normAutofit/>
          </a:bodyPr>
          <a:lstStyle/>
          <a:p>
            <a:r>
              <a:rPr lang="es-CR" sz="6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Marcas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327780"/>
            <a:ext cx="92964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41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73315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1" y="636890"/>
            <a:ext cx="6596737" cy="1325563"/>
          </a:xfrm>
        </p:spPr>
        <p:txBody>
          <a:bodyPr/>
          <a:lstStyle/>
          <a:p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¿Qué es una marca?</a:t>
            </a:r>
          </a:p>
        </p:txBody>
      </p:sp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id="{88A41B09-7B0F-2389-6D85-96B7EE6775C1}"/>
              </a:ext>
            </a:extLst>
          </p:cNvPr>
          <p:cNvSpPr txBox="1">
            <a:spLocks/>
          </p:cNvSpPr>
          <p:nvPr/>
        </p:nvSpPr>
        <p:spPr>
          <a:xfrm>
            <a:off x="1051263" y="2753378"/>
            <a:ext cx="5520988" cy="3880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spcBef>
                <a:spcPts val="995"/>
              </a:spcBef>
            </a:pP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Es cualquier signo o combinación de signos que se utiliza para distinguir los  productos o servicios ofrecidos por una persona o empresa.</a:t>
            </a:r>
          </a:p>
          <a:p>
            <a:pPr>
              <a:spcBef>
                <a:spcPts val="50"/>
              </a:spcBef>
            </a:pPr>
            <a:endParaRPr lang="es-CR" sz="24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12700">
              <a:tabLst>
                <a:tab pos="3013075" algn="l"/>
              </a:tabLst>
            </a:pP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rige por la ley </a:t>
            </a:r>
            <a:r>
              <a:rPr lang="es-CR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N°</a:t>
            </a: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7978- Ley de marcas y otros signos distintivos.</a:t>
            </a:r>
          </a:p>
          <a:p>
            <a:endParaRPr lang="es-CR" dirty="0">
              <a:latin typeface="Monserra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2302525"/>
            <a:ext cx="46482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918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B3E637-6A7D-44E1-813E-8DA0EE9BE354}" vid="{89B1DA16-6742-4767-B1D1-502D3082F79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119bb90-88ba-4894-b7f1-de26e129d977}" enabled="0" method="" siteId="{1119bb90-88ba-4894-b7f1-de26e129d9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4869</TotalTime>
  <Words>756</Words>
  <Application>Microsoft Office PowerPoint</Application>
  <PresentationFormat>Panorámica</PresentationFormat>
  <Paragraphs>184</Paragraphs>
  <Slides>40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7" baseType="lpstr">
      <vt:lpstr>Alexandria</vt:lpstr>
      <vt:lpstr>Arial</vt:lpstr>
      <vt:lpstr>Calibri</vt:lpstr>
      <vt:lpstr>Calibri Light</vt:lpstr>
      <vt:lpstr>Monserrat</vt:lpstr>
      <vt:lpstr>Montserrat</vt:lpstr>
      <vt:lpstr>Tema1</vt:lpstr>
      <vt:lpstr>Presentación de PowerPoint</vt:lpstr>
      <vt:lpstr>   Abogado,  graduado de la Universidad de Costa Rica (UCR).  Cuenta con una maestría en Propiedad Intelectual. Asesor en propiedad intelectual en el Tecnológico de Costa Rica (TEC) y como gestor de cooperación de proyectos.  Además, ejerce como abogado independiente y es facilitador en Modifica. </vt:lpstr>
      <vt:lpstr>¿Qué es Propiedad Intelectual?</vt:lpstr>
      <vt:lpstr>“Me robaron la idea…”</vt:lpstr>
      <vt:lpstr>PI se divide en 2 grandes áreas</vt:lpstr>
      <vt:lpstr>Propiedad Industrial</vt:lpstr>
      <vt:lpstr>Presentación de PowerPoint</vt:lpstr>
      <vt:lpstr>Marcas</vt:lpstr>
      <vt:lpstr>¿Qué es una marca?</vt:lpstr>
      <vt:lpstr>Presentación de PowerPoint</vt:lpstr>
      <vt:lpstr>Tipos de marcas</vt:lpstr>
      <vt:lpstr>Más allá de las marcas tradicionales:  Olfativas, tridimensionales y sonoras</vt:lpstr>
      <vt:lpstr>¿Se acuerdan?</vt:lpstr>
      <vt:lpstr>¿Patente del Chifrijo?, ¿Porqué no? </vt:lpstr>
      <vt:lpstr>Prohibiciones</vt:lpstr>
      <vt:lpstr>Criterios de similitud</vt:lpstr>
      <vt:lpstr>Patentes de invención</vt:lpstr>
      <vt:lpstr>Patentes de invención</vt:lpstr>
      <vt:lpstr>Las patentes no son cosa     del otro mundo…</vt:lpstr>
      <vt:lpstr>Modelos de utilidad</vt:lpstr>
      <vt:lpstr>Preguntas</vt:lpstr>
      <vt:lpstr>Derecho de autor</vt:lpstr>
      <vt:lpstr>El dibujo que acabamos de hacer posee derechos de autor</vt:lpstr>
      <vt:lpstr>Derecho moral y derecho patrimonial</vt:lpstr>
      <vt:lpstr>Volvemos en 5 minutos</vt:lpstr>
      <vt:lpstr>Derecho moral y derecho patrimonial</vt:lpstr>
      <vt:lpstr>¿Qué debo saber?</vt:lpstr>
      <vt:lpstr>Presentación de PowerPoint</vt:lpstr>
      <vt:lpstr>Base de  datos de marca</vt:lpstr>
      <vt:lpstr>Elegir país</vt:lpstr>
      <vt:lpstr>Atención!!!</vt:lpstr>
      <vt:lpstr>Base de  datos de la clasificación de Niza</vt:lpstr>
      <vt:lpstr>Formulario</vt:lpstr>
      <vt:lpstr>Llenar la hoja con la información requerida</vt:lpstr>
      <vt:lpstr>Presentación de PowerPoint</vt:lpstr>
      <vt:lpstr>Siguientes pasos</vt:lpstr>
      <vt:lpstr>Siguientes pasos</vt:lpstr>
      <vt:lpstr>Presentación de PowerPoint</vt:lpstr>
      <vt:lpstr>Muchas gracias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Propiedad intelectual: Conceptos básicos para PYMES</dc:title>
  <dc:creator>Pablo Roberto Bonilla Siles</dc:creator>
  <cp:lastModifiedBy>USUARIO</cp:lastModifiedBy>
  <cp:revision>130</cp:revision>
  <dcterms:created xsi:type="dcterms:W3CDTF">2022-11-16T05:47:07Z</dcterms:created>
  <dcterms:modified xsi:type="dcterms:W3CDTF">2026-05-07T06:48:54Z</dcterms:modified>
</cp:coreProperties>
</file>